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Action1.xml" ContentType="application/vnd.ms-office.inkAction+xml"/>
  <Override PartName="/ppt/notesSlides/notesSlide3.xml" ContentType="application/vnd.openxmlformats-officedocument.presentationml.notesSlide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ppt/ink/inkAction6.xml" ContentType="application/vnd.ms-office.inkAction+xml"/>
  <Override PartName="/ppt/ink/inkAction7.xml" ContentType="application/vnd.ms-office.inkAction+xml"/>
  <Override PartName="/ppt/ink/inkAction8.xml" ContentType="application/vnd.ms-office.inkAction+xml"/>
  <Override PartName="/ppt/ink/inkAction9.xml" ContentType="application/vnd.ms-office.inkAction+xml"/>
  <Override PartName="/ppt/notesSlides/notesSlide4.xml" ContentType="application/vnd.openxmlformats-officedocument.presentationml.notesSlide+xml"/>
  <Override PartName="/ppt/ink/inkAction10.xml" ContentType="application/vnd.ms-office.inkAction+xml"/>
  <Override PartName="/ppt/notesSlides/notesSlide5.xml" ContentType="application/vnd.openxmlformats-officedocument.presentationml.notesSlide+xml"/>
  <Override PartName="/ppt/ink/inkAction11.xml" ContentType="application/vnd.ms-office.inkAction+xml"/>
  <Override PartName="/ppt/notesSlides/notesSlide6.xml" ContentType="application/vnd.openxmlformats-officedocument.presentationml.notesSlide+xml"/>
  <Override PartName="/ppt/ink/inkAction12.xml" ContentType="application/vnd.ms-office.inkAction+xml"/>
  <Override PartName="/ppt/notesSlides/notesSlide7.xml" ContentType="application/vnd.openxmlformats-officedocument.presentationml.notesSlide+xml"/>
  <Override PartName="/ppt/ink/inkAction13.xml" ContentType="application/vnd.ms-office.inkAction+xml"/>
  <Override PartName="/ppt/ink/inkAction14.xml" ContentType="application/vnd.ms-office.inkAction+xml"/>
  <Override PartName="/ppt/notesSlides/notesSlide8.xml" ContentType="application/vnd.openxmlformats-officedocument.presentationml.notesSlide+xml"/>
  <Override PartName="/ppt/ink/inkAction15.xml" ContentType="application/vnd.ms-office.inkAction+xml"/>
  <Override PartName="/ppt/notesSlides/notesSlide9.xml" ContentType="application/vnd.openxmlformats-officedocument.presentationml.notesSlide+xml"/>
  <Override PartName="/ppt/ink/inkAction16.xml" ContentType="application/vnd.ms-office.inkAction+xml"/>
  <Override PartName="/ppt/notesSlides/notesSlide10.xml" ContentType="application/vnd.openxmlformats-officedocument.presentationml.notesSlide+xml"/>
  <Override PartName="/ppt/ink/inkAction17.xml" ContentType="application/vnd.ms-office.inkAction+xml"/>
  <Override PartName="/ppt/notesSlides/notesSlide11.xml" ContentType="application/vnd.openxmlformats-officedocument.presentationml.notesSlide+xml"/>
  <Override PartName="/ppt/ink/inkAction18.xml" ContentType="application/vnd.ms-office.inkAction+xml"/>
  <Override PartName="/ppt/ink/inkAction19.xml" ContentType="application/vnd.ms-office.inkAction+xml"/>
  <Override PartName="/ppt/ink/inkAction20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1" r:id="rId1"/>
  </p:sldMasterIdLst>
  <p:notesMasterIdLst>
    <p:notesMasterId r:id="rId30"/>
  </p:notesMasterIdLst>
  <p:handoutMasterIdLst>
    <p:handoutMasterId r:id="rId31"/>
  </p:handoutMasterIdLst>
  <p:sldIdLst>
    <p:sldId id="304" r:id="rId2"/>
    <p:sldId id="294" r:id="rId3"/>
    <p:sldId id="356" r:id="rId4"/>
    <p:sldId id="295" r:id="rId5"/>
    <p:sldId id="320" r:id="rId6"/>
    <p:sldId id="321" r:id="rId7"/>
    <p:sldId id="357" r:id="rId8"/>
    <p:sldId id="322" r:id="rId9"/>
    <p:sldId id="348" r:id="rId10"/>
    <p:sldId id="349" r:id="rId11"/>
    <p:sldId id="358" r:id="rId12"/>
    <p:sldId id="351" r:id="rId13"/>
    <p:sldId id="352" r:id="rId14"/>
    <p:sldId id="353" r:id="rId15"/>
    <p:sldId id="296" r:id="rId16"/>
    <p:sldId id="297" r:id="rId17"/>
    <p:sldId id="298" r:id="rId18"/>
    <p:sldId id="299" r:id="rId19"/>
    <p:sldId id="323" r:id="rId20"/>
    <p:sldId id="359" r:id="rId21"/>
    <p:sldId id="300" r:id="rId22"/>
    <p:sldId id="301" r:id="rId23"/>
    <p:sldId id="302" r:id="rId24"/>
    <p:sldId id="324" r:id="rId25"/>
    <p:sldId id="316" r:id="rId26"/>
    <p:sldId id="325" r:id="rId27"/>
    <p:sldId id="360" r:id="rId28"/>
    <p:sldId id="361" r:id="rId29"/>
  </p:sldIdLst>
  <p:sldSz cx="9144000" cy="6858000" type="screen4x3"/>
  <p:notesSz cx="6858000" cy="9144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57" autoAdjust="0"/>
    <p:restoredTop sz="90929"/>
  </p:normalViewPr>
  <p:slideViewPr>
    <p:cSldViewPr>
      <p:cViewPr>
        <p:scale>
          <a:sx n="75" d="100"/>
          <a:sy n="75" d="100"/>
        </p:scale>
        <p:origin x="776" y="-1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1" d="100"/>
          <a:sy n="61" d="100"/>
        </p:scale>
        <p:origin x="-171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3.xml"/><Relationship Id="rId3" Type="http://schemas.openxmlformats.org/officeDocument/2006/relationships/slide" Target="slides/slide16.xml"/><Relationship Id="rId7" Type="http://schemas.openxmlformats.org/officeDocument/2006/relationships/slide" Target="slides/slide22.xml"/><Relationship Id="rId2" Type="http://schemas.openxmlformats.org/officeDocument/2006/relationships/slide" Target="slides/slide15.xml"/><Relationship Id="rId1" Type="http://schemas.openxmlformats.org/officeDocument/2006/relationships/slide" Target="slides/slide1.xml"/><Relationship Id="rId6" Type="http://schemas.openxmlformats.org/officeDocument/2006/relationships/slide" Target="slides/slide21.xml"/><Relationship Id="rId5" Type="http://schemas.openxmlformats.org/officeDocument/2006/relationships/slide" Target="slides/slide18.xml"/><Relationship Id="rId4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17:32:25.312"/>
    </inkml:context>
    <inkml:brush xml:id="br0">
      <inkml:brushProperty name="width" value="0.05292" units="cm"/>
      <inkml:brushProperty name="height" value="0.05292" units="cm"/>
    </inkml:brush>
  </inkml:definitions>
  <iact:action type="add" startTime="37733">
    <iact:property name="dataType"/>
    <iact:actionData xml:id="d0">
      <inkml:trace xmlns:inkml="http://www.w3.org/2003/InkML" xml:id="stk0" contextRef="#ctx0" brushRef="#br0">15840 9525 0,'71'0'73,"-18"0"-63,-1 0 0,178 0 13,87 0 11,-264 0-20,-18 0-8,-17 0 0,17 0-2,-17 0 9,0 0-5,-1 0 7,54 0 2,17 0 0,18 0-1,53 18 0,-18-18 0,0 0 1,-88 0-2,0 0-12,0 0-1,-1 0 9,19 17-9,0-17 14,-36 0 1,-17 0-1</inkml:trace>
    </iact:actionData>
  </iact:action>
  <iact:action type="add" startTime="45502">
    <iact:property name="dataType"/>
    <iact:actionData xml:id="d1">
      <inkml:trace xmlns:inkml="http://www.w3.org/2003/InkML" xml:id="stk1" contextRef="#ctx0" brushRef="#br0">14958 10513 0,'18'0'140,"-1"0"-132,124 0 20,-105 0-15,34 0-9,1-18-1,35 18 3,-89 0 1,124 0 9,-17 0 0,-71 0 1,17 0 4,-34 0-12,-1 0-1,0 0-3,1 0-2,16 0 6,-16 0-3,17 0 4,35 0 5,35 0-1,-17 0 3,18 0 0,-19 0 0,-52 0-4,-17 0-8,17 0 5,-18 0-7,-18 0 2,36 0 4,53 18 12,-53-18-4,-18 0 2,1 0-5,-1 0 3,0 0-3,1 0-7,-19 0 7,36 0 11,53 0-10,-36 17-10,-34-17-1,-1 0 3,-17 0 8,-1 0 1,1 0 85,0 0-94,-1 0 4,1 0-3,17 0 9,0 0 0,-17 0 9,17 0-16,-17 0 20,0 0 2</inkml:trace>
    </iact:actionData>
  </iact:action>
  <iact:action type="add" startTime="59272">
    <iact:property name="dataType"/>
    <iact:actionData xml:id="d2">
      <inkml:trace xmlns:inkml="http://www.w3.org/2003/InkML" xml:id="stk2" contextRef="#ctx0" brushRef="#br0">7814 11448 0</inkml:trace>
    </iact:actionData>
  </iact:action>
  <iact:action type="add" startTime="63362">
    <iact:property name="dataType"/>
    <iact:actionData xml:id="d3">
      <inkml:trace xmlns:inkml="http://www.w3.org/2003/InkML" xml:id="stk3" contextRef="#ctx0" brushRef="#br0">8714 11483 0,'18'0'66,"-1"0"-40,1 0 11,-1 0-3,1 0 0,17 0-32,-17 0 15,0 0 30</inkml:trace>
    </iact:actionData>
  </iact:action>
  <iact:action type="add" startTime="64725">
    <iact:property name="dataType"/>
    <iact:actionData xml:id="d4">
      <inkml:trace xmlns:inkml="http://www.w3.org/2003/InkML" xml:id="stk4" contextRef="#ctx0" brushRef="#br0">10337 11448 0,'17'0'163,"1"0"-154,17 0 19,-17 0-24,0 0 2,-1 0 2,1 0 8,-1 0 42,1 0-27</inkml:trace>
    </iact:actionData>
  </iact:action>
  <iact:action type="add" startTime="80798">
    <iact:property name="dataType"/>
    <iact:actionData xml:id="d5">
      <inkml:trace xmlns:inkml="http://www.w3.org/2003/InkML" xml:id="stk5" contextRef="#ctx0" brushRef="#br0">5433 12559 0,'0'-18'329,"0"1"-313,18 17 2,-18-18-2,17 18 12,19-18-2,17 18-9,0 0 1,17 0-2,-17 0-12,-18 0 3,1 0 0,16 0 5,-16 0 4,-1 0-11,0 0-2,-17 0 6,17 0-6,0 0 10,-17 0-7,0 0-2,52 18 1,-17-18 4,18 0 2,70 0 5,0 0 2,-53 0-2,89 0 4,-142 0 1,0 0-14,0 0-2,1 0 1,17 0 4,35 0 10,-18 0-10,-17 0-5,18 0-2,17 0 10,-17 0-10,17 0 9,-18 0 15,124 18-23,-123-18 2,-18 0 0,0 0 3,17 17 6,-17-17-5,-35 18-5,88-18 12,17 35 1,-88-35-5,18 0-6,0 0-2,-17 0-1,16 35 4,-34-35-3,17 0 4,36 0 9,-53 0-5,-1 0-9,1 0 13,-1 0-2,1 0-2,0 0 5,-1 0-3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02:24.4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331">
    <iact:property name="dataType"/>
    <iact:actionData xml:id="d0">
      <inkml:trace xmlns:inkml="http://www.w3.org/2003/InkML" xml:id="stk0" contextRef="#ctx0" brushRef="#br0">6915 6932 0,'17'-18'117,"19"18"-110,17-17 3,0 17-5,17 0 9,36 0-10,-53 0 8,17 0-10,107 0 21,-89-18 18,-70 18-32,17-17 9,53-1-2,88 18 2,-70 0-3,212 0-13,-248 0 5,142 0 1,53 35 9,-36-17-1,-106-18 2,1 0-3,35 0 2,-1 0 1,-105 0-3,53 0-12,0 0-2,-18 0 11,18 0-10,17 0 14,19 0 0,-19 0 1,-88 0 1,-17 0-1,0 0 21,-18-18 148,17 18-171</inkml:trace>
    </iact:actionData>
  </iact:action>
  <iact:action type="add" startTime="10805">
    <iact:property name="dataType"/>
    <iact:actionData xml:id="d1">
      <inkml:trace xmlns:inkml="http://www.w3.org/2003/InkML" xml:id="stk1" contextRef="#ctx0" brushRef="#br0">10901 8079 0,'35'0'260,"36"-36"-252,52 36 1,-17 0-2,0 0 25,176 0-31,-17 18 33,-194-18-17,-19 0-1,19 0 7,-18 0-12,88 18 6,35-1-1,-17-17 0,-53 18 0,0 0 2,-71-1-1,-17-17-2,-1 0 18,72 0-15,105 0 4,-141 0-12,17 0-6,36 0-3,17 18 12,54-18 5,-107 17-1,1-17-16,-18 0 4,-18 0 7,36 18 3,-36-18 1,53 0 1,0 0 0,53 35 0,-88-35-16,36 0 6,-37 0 1,1 0 10,0 0-4,18 0-12,-18 0 4,-18 0 6,36 0 3,-1 0 1,-35 0 5,-17-17-10,0 17-6,-1 0 10,36-18-2,35 18-11,-35 0 4,36 0 5,16 0 8,1-18-4,-88 1 1,17 17 2,0-18-3,18 1-10,-35 17 0,17 0 4,36 0 5,-18 0 0,35 0-11,-35 0 5,0 0 7,-18 0-7,-17 0-7,17-18 6,0 18 2,18 0 9,-35 0 13,-1 0-27,1 0 10,0 0-8,-1 0-1,19-18-3,16 18 4,1 0 1,18 0 1,52 0 8,19 0 3,-90 0-17,1 0 17,-17 0-8,-1 0-7,0 0-1,-17 0 1,17 0 3,0 0 9,1 0 2,52 0-16,-53 0 1,0 0 6,18 0 7,0 0 2,-17 0-1,16 0 0,37 0 0,-54 0-2,-17 0-9,52 0 1,-52 0 1,88 0 10,17 0-3,53 0 1,-52 0 0,-71 0 3,17 0-15,-34 0 0,-1 0 6,36 0 10,-19 0-15,1 0-3,36 0 13,-19 0 1,54 0-14,-72 0 13,19 0-14,-18 0 15,18 0 2,17 0-2,0 0 5,0 0-8,124 18-7,-124-18 0,18 0 1,-36 0 1,19 0 1,16 0 7,-52 0 3,-35 0-2,0 0-12,-1 0 2,1 0 1,-1 0 3,1 0 78,17 0-82,1-18 2,-1 18 5,-17 0-3,-18-17 254</inkml:trace>
    </iact:actionData>
  </iact:action>
  <iact:action type="add" startTime="15783">
    <iact:property name="dataType"/>
    <iact:actionData xml:id="d2">
      <inkml:trace xmlns:inkml="http://www.w3.org/2003/InkML" xml:id="stk2" contextRef="#ctx0" brushRef="#br0">16263 4551 0,'-53'35'100,"18"-17"-91,-71 70 20,71-53 1,-106 89-27,106-89-1,-1 0 5,1-17 0,18 17 8,-1-17 2,18-1 212,18 19-210,70-1-17,53 71 18,70 35-4,19 0 0,-124-35-1,-1-53 1,-52-18 5,-53-17-6,18-18 115,-18-18-128,71-35 14,-36 18 2,35-36-3,-17 18 1,-17 18-1,-19 0-13,36-18 14,-35 18 1,-1 17 2,-17 0-6,18 1 3,-18-1-14,18 0 14,-1-17 0,1 35 6,-18-17-7,0-1 190,-35-17-197,-18-1 0,-18 19 1,-70-54 9,35 18 2,-35-17-4,71 52-4,17 0-9,35-17-1,0 35 11,1 0 77,17-18-85,-18 18 15,18-17 14</inkml:trace>
    </iact:actionData>
  </iact:action>
  <iact:action type="add" startTime="18156">
    <iact:property name="dataType"/>
    <iact:actionData xml:id="d3">
      <inkml:trace xmlns:inkml="http://www.w3.org/2003/InkML" xml:id="stk3" contextRef="#ctx0" brushRef="#br0">17357 5292 0,'18'0'196,"-1"-18"-189,1 0 5,17 1-11,0-1 7,1 0 3,17 1-6,0-1 5,-18 1-6,71-1 20,-53 0 10,105 1-33,-105 17 2,88 0 8,142 0 7,-1 0-2,-88 0 0,53 0 1,-53-36 1,-124 36-12,107-17 3,52-36 8,-88 35-1,0 1 3,-17-1-4,-71 18 2,-36 0 16,-17-18 187</inkml:trace>
    </iact:actionData>
  </iact:action>
  <iact:action type="add" startTime="19906">
    <iact:property name="dataType"/>
    <iact:actionData xml:id="d4">
      <inkml:trace xmlns:inkml="http://www.w3.org/2003/InkML" xml:id="stk4" contextRef="#ctx0" brushRef="#br0">16634 5556 0,'0'18'100,"0"17"-96,0 18 17,17 53 13,-17-36-32,18-34 5,-18 17 1,18 52 10,-18-34-3,35 70 2,-35-53-1,18-17 1,-1-1 1,-17-34-4,0-19-13,0 19 1,0-1 13,18 18 2,0 0-1,-18 17 3,0-34 1</inkml:trace>
    </iact:actionData>
  </iact:action>
  <iact:action type="add" startTime="34942">
    <iact:property name="dataType"/>
    <iact:actionData xml:id="d5">
      <inkml:trace xmlns:inkml="http://www.w3.org/2003/InkML" xml:id="stk5" contextRef="#ctx0" brushRef="#br0">16369 5486 0,'0'17'162,"0"54"-153,18 70 17,-18-88-22,0 0 0,17 35 0,-17-17 5,18-19-1,-18 37 1,0-54 7,0 18-15,18 88 27,17 35 5,-17-123-17,-18-17 0,17 17-1,1 35-14,0-53 5,-18-17 5,17 52 7,-17 1-2,53 70 10,-35-106-17,-18 0-6,0-17 14,0 0-13</inkml:trace>
    </iact:actionData>
  </iact:action>
  <iact:action type="add" startTime="35898">
    <iact:property name="dataType"/>
    <iact:actionData xml:id="d6">
      <inkml:trace xmlns:inkml="http://www.w3.org/2003/InkML" xml:id="stk6" contextRef="#ctx0" brushRef="#br0">16052 6438 0,'17'18'140,"1"17"-130,0 0-4,-1 18 4,36 18-4,-53-53 6,0 34-2,53 19-9,35 158 28,-52-105 4,-19-107-19,-17 1 3,35-18 173,1-53-178,34-17 4,-34 52-11,-1-17 5,0-18-5,0 17-3,-17 1 3,0 0 3,-1 0 10,19-1-5,-1-17-10,-35 36 3,0-1 15</inkml:trace>
    </iact:actionData>
  </iact:action>
  <iact:action type="add" startTime="49021">
    <iact:property name="dataType"/>
    <iact:actionData xml:id="d7">
      <inkml:trace xmlns:inkml="http://www.w3.org/2003/InkML" xml:id="stk7" contextRef="#ctx0" brushRef="#br0">3881 8908 0,'0'17'41,"35"1"-35,142 0 20,228-18 4,-211 0-13,53 0-1,18 0 1,-159 0 1,-18 0-2,-71 0 1,1 0 0,17-18 193,-17 18-198,0 0-8,17 0 4,18 0 8,-35 0-1,34 0-13,-34 0 3,0 0 4,-1 0 78,19 0-57,-19 0-19,19 0-2,-19 0 5,36 0 5,-18 0-2,-17 0-3,0 0 9,-1 0-10,1 18 2,17-18 3,-17 17 0,17-17-3,18 18 3,-35-18-5,-1 0-10,1 0 13</inkml:trace>
    </iact:actionData>
  </iact:action>
  <iact:action type="add" startTime="58908">
    <iact:property name="dataType"/>
    <iact:actionData xml:id="d8">
      <inkml:trace xmlns:inkml="http://www.w3.org/2003/InkML" xml:id="stk8" contextRef="#ctx0" brushRef="#br0">2752 9878 0,'35'0'269,"18"0"-257,18 0-4,-1 0 2,19 0-9,157 0 25,-104 0 7,-107 0-16,-18 0 0,1 0 26,0 0-2,-1 0-11,19 0-24,-1 0 7,35 0 3,-34 0 1,-19 0-2,1 0-13</inkml:trace>
    </iact:actionData>
  </iact:action>
  <iact:action type="add" startTime="71345">
    <iact:property name="dataType"/>
    <iact:actionData xml:id="d9">
      <inkml:trace xmlns:inkml="http://www.w3.org/2003/InkML" xml:id="stk9" contextRef="#ctx0" brushRef="#br0">9120 10054 0,'17'0'58,"1"0"-22,-18 18-29,35-18 2,18 17 2,247-17 13,211 53 13,-387-53-24,35 18 0,-71-18-12,-18 0 2,-17 18 5,-17-18 2,34 0 5,-17 0 1,18 0 1,-36 0-1,36 17 1,-1-17 3,-35 0-7,54 0-11,-37 0 4,-16 0 3,34 0 9,-52 0-2,17 0 3</inkml:trace>
    </iact:actionData>
  </iact:action>
  <iact:action type="add" startTime="73566">
    <iact:property name="dataType"/>
    <iact:actionData xml:id="d10">
      <inkml:trace xmlns:inkml="http://www.w3.org/2003/InkML" xml:id="stk10" contextRef="#ctx0" brushRef="#br0">13759 9913 0,'17'0'218,"19"0"-209,193-18-2,-53 18 1,36-35 0,0 35 0,35 0 0,-36-18 3,36 18-2,-123 0 0,246 0 18,-317 0 4,0 0-29,-35 0 133,-1 0-117</inkml:trace>
    </iact:actionData>
  </iact:action>
  <iact:action type="add" startTime="76487">
    <iact:property name="dataType"/>
    <iact:actionData xml:id="d11">
      <inkml:trace xmlns:inkml="http://www.w3.org/2003/InkML" xml:id="stk11" contextRef="#ctx0" brushRef="#br0">6668 10866 0,'17'0'180,"36"-18"-173,71 18-2,-36 0 8,71 0-8,158-35 3,-105 35 0,-71 0-1,177 0 1,-160-18 4,-52 18 15,71-35-24</inkml:trace>
    </iact:actionData>
  </iact:action>
  <iact:action type="add" startTime="88555">
    <iact:property name="dataType"/>
    <iact:actionData xml:id="d12">
      <inkml:trace xmlns:inkml="http://www.w3.org/2003/InkML" xml:id="stk12" contextRef="#ctx0" brushRef="#br0">3669 12506 0,'18'-18'28,"-1"1"-24,19-1 4,-19 18 6,19-18-12,-1 1 6,0-19 3,1 19-5,122-89 16,54 18 11,-71 53-15,-106 17-2,-17 18 1,17 0 87,18 0-95,0 0 11,0 0-18,35 18 13,53 17-12,-88-18 9,71 19-2,-124-19 0,53 1 5,-36 0-9,-17-1 5,18-17 6,0 0-1,-1 18 18,1-18-18,-1 0 0,1 0-15,0 0 4,-1 0 6,1 18 5</inkml:trace>
    </iact:actionData>
  </iact:action>
  <iact:action type="add" startTime="90268">
    <iact:property name="dataType"/>
    <iact:actionData xml:id="d13">
      <inkml:trace xmlns:inkml="http://www.w3.org/2003/InkML" xml:id="stk13" contextRef="#ctx0" brushRef="#br0">3722 13652 0,'0'-17'166,"0"-1"-151,0 1 0,0-1 8,18 18-3,-1-18-3,1 1 9,0 17 21,-1 0-8,1 0-24,35 0 7,-18 0-21,0 0 16,54 0-14,-36 0 10,-1 0-12,72 0 16,-36 0 0,-17 0-2,-36 0 4,0 0-1,-17 0-5,17 0-10,-17 0-2,-1 0 12,1 0 52,0 0-11,17 0-49,18 0 4,35 17 8,18 1 0,0 17 0,-18-35 0,-17 0 0,-36 0-3,-18 0-10,1 0-2,17 0 9,-17 0-9,17-17 18,18-1-7,0 18 2,0-18 3,-18 1-2,18 17 1,-35 0 0,0 0 0</inkml:trace>
    </iact:actionData>
  </iact:action>
  <iact:action type="add" startTime="93046">
    <iact:property name="dataType"/>
    <iact:actionData xml:id="d14">
      <inkml:trace xmlns:inkml="http://www.w3.org/2003/InkML" xml:id="stk14" contextRef="#ctx0" brushRef="#br0">3757 14993 0,'18'-35'163,"17"17"-151,-17-17-3,141-18 20,-106 35 2,141-35-27,-177 53 0</inkml:trace>
    </iact:actionData>
  </iact:action>
  <iact:action type="add" startTime="95157">
    <iact:property name="dataType"/>
    <iact:actionData xml:id="d15">
      <inkml:trace xmlns:inkml="http://www.w3.org/2003/InkML" xml:id="stk15" contextRef="#ctx0" brushRef="#br0">4093 15699 0</inkml:trace>
    </iact:actionData>
  </iact:action>
  <iact:action type="add" startTime="96231">
    <iact:property name="dataType"/>
    <iact:actionData xml:id="d16">
      <inkml:trace xmlns:inkml="http://www.w3.org/2003/InkML" xml:id="stk16" contextRef="#ctx0" brushRef="#br0">3899 16775 0,'17'0'120,"1"-18"-111,70-70 19,-35 35-8,0 0-16,53 0 18,0 0-21,-36 18 15,1-18 1,-36 35 0,-17 18 0,-18-17-1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04:03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014">
    <iact:property name="dataType"/>
    <iact:actionData xml:id="d0">
      <inkml:trace xmlns:inkml="http://www.w3.org/2003/InkML" xml:id="stk0" contextRef="#ctx0" brushRef="#br0">15487 5221 0,'0'18'5,"-17"70"4,-1-35-1,-17 17 20,17 36-27,-17 124 33,17-125-16,18 1-1,-17 18-2,-1-1 7,18-105-11,0-1 7</inkml:trace>
    </iact:actionData>
  </iact:action>
  <iact:action type="add" startTime="15717">
    <iact:property name="dataType"/>
    <iact:actionData xml:id="d1">
      <inkml:trace xmlns:inkml="http://www.w3.org/2003/InkML" xml:id="stk1" contextRef="#ctx0" brushRef="#br0">15505 5398 0,'18'-18'176,"34"-17"-169,19-1 8,158-17 17,-123 36-16,0 17 2,0 0-1,17 0 0,-52 0-2,88 0-12,-106 0 4,70 0 1,71 35 7,53 0 3,53 1 0,-124-1-4,-35-17 4,-88-1-1</inkml:trace>
    </iact:actionData>
  </iact:action>
  <iact:action type="add" startTime="16846">
    <iact:property name="dataType"/>
    <iact:actionData xml:id="d2">
      <inkml:trace xmlns:inkml="http://www.w3.org/2003/InkML" xml:id="stk2" contextRef="#ctx0" brushRef="#br0">17833 5080 0,'0'35'93,"0"1"-81,36-1-5,-19 0 3,36 36 20,-18 17 2,-35-53 57,0 0-85,-17-17 7,-1 17 1,-35 18 11,18-17-13,0-1-6,-1 0 0,36-17 4</inkml:trace>
    </iact:actionData>
  </iact:action>
  <iact:action type="add" startTime="18072">
    <iact:property name="dataType"/>
    <iact:actionData xml:id="d3">
      <inkml:trace xmlns:inkml="http://www.w3.org/2003/InkML" xml:id="stk3" contextRef="#ctx0" brushRef="#br0">15223 6156 0,'35'53'80,"0"0"-73,71 70 15,-88-87-8,-1-19 2,19 1-15,-19-18 53,1-18-46,17-52 0,-17 17 6,70-88 2,-35 17 1,-35 89-15,-1 17 5,1 1 10,0-1 67,17-17-75</inkml:trace>
    </iact:actionData>
  </iact:action>
  <iact:action type="add" startTime="18718">
    <iact:property name="dataType"/>
    <iact:actionData xml:id="d4">
      <inkml:trace xmlns:inkml="http://www.w3.org/2003/InkML" xml:id="stk4" contextRef="#ctx0" brushRef="#br0">17339 4233 0,'-17'0'63,"-19"0"-60,-34 18 8,-36 53 5,0-1 1,71-35 0,17-17-16,1 0 15,17-1 0,35-34 66,-17 17-75,35-18 5,70-70 4,-17 17 1,-106 54-1,35-19-15,-17 1 7,-1 17-1,1-34 10,-18 34 0,0 36 43,0 52-51,0-17-1,-18 18 13,1-1-19,17 1 0,0-36 2,-18 18 7,18 53 13,0-89-15,0 1-5,0 0 8</inkml:trace>
    </iact:actionData>
  </iact:action>
  <iact:action type="add" startTime="19894">
    <iact:property name="dataType"/>
    <iact:actionData xml:id="d5">
      <inkml:trace xmlns:inkml="http://www.w3.org/2003/InkML" xml:id="stk5" contextRef="#ctx0" brushRef="#br0">14835 5768 0,'-18'0'28,"0"35"-19,1-17 6,-1 35 15,-52 158-28,52-140-1,0-36 14,1 1-14,17 52 15,0-71 2,-18 1-2,36-53 44,-1 17-52,19-17 4,-19 17-11,54-70 18,-18 53 1,-36 35-8,-17-18-10,18 18 40,-18 35-20,0 18-5,0 18-1,0-18-15,0 0 6,0 17 3,-35 36 6,-18 0 1,35-71-14,0 0 12,-17 1 0,18-36 37,-19-36-46,19 1 3,-54-18 7,36 18 2,0 0 2,17 35-8,18-18-9</inkml:trace>
    </iact:actionData>
  </iact:action>
  <iact:action type="add" startTime="28809">
    <iact:property name="dataType"/>
    <iact:actionData xml:id="d6">
      <inkml:trace xmlns:inkml="http://www.w3.org/2003/InkML" xml:id="stk6" contextRef="#ctx0" brushRef="#br0">6350 9666 0,'18'18'58,"17"-18"-46,18 17-8,0-17 5,106 53 19,141 0 4,-212-35-14,-53-1-3,18-17-12,-35 0 13,35 0-2,0 0 4,17-17 0,-17 17-3,18-18 1,-1 18 3,-35-17-4,36 17-11,-36-18 3,53 18-1,36-18 11,-18 1-1,-18 17 0,18-18 1,-36 0 0,1 18-1,17-35 1,124 35 4,-71 0-8,-35 0 3,52 0 2,-69 0-3,-19 18-13,142-1 13,0 1 1,-54 0 1,72 17 1,-107-35-2,1 18 1,-36-18-1,0 17 0,-18-17 2,-34 18-2,-1-18 2,-17 0-3,17 0-14,-17 0 30,-1 0 67</inkml:trace>
    </iact:actionData>
  </iact:action>
  <iact:action type="add" startTime="44105">
    <iact:property name="dataType"/>
    <iact:actionData xml:id="d7">
      <inkml:trace xmlns:inkml="http://www.w3.org/2003/InkML" xml:id="stk7" contextRef="#ctx0" brushRef="#br0">8502 13458 0,'18'0'8,"0"18"-4,-18 0 19,123 35 11,-88-36-19,71 1-14,-71-18 4,36 0 7,0 0 5,70 0-1,-53 0 1,71 0 0,-18 0-1,53 0 1,-88 0 0,-54 0-2,-16 0-14,17 0 16,-36 0 0</inkml:trace>
    </iact:actionData>
  </iact:action>
</iact:actions>
</file>

<file path=ppt/ink/inkAction1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05:03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873">
    <iact:property name="dataType"/>
    <iact:actionData xml:id="d0">
      <inkml:trace xmlns:inkml="http://www.w3.org/2003/InkML" xml:id="stk0" contextRef="#ctx0" brushRef="#br0">2840 10513 0,'0'-18'120,"53"18"-113,53-17-3,-35 17 4,17 0 0,-35 0 0,52 0 5,-34 0-10,0 0 8,-19 0-1,72 0 15,-36 0 5,-70 0-12,-1 0-3,1 0-11,17 0 3,1 0 3,-19 0 19,89 0-28,-53 0 4,0 0 6,53 0 7,0 0-3,-71 0 2,18 0-13,-18 17 7,36-17 6,158 53 0,0 0 0,1 18 0,-1-36-1,0 35 1,-141-34-13,-35-19 9,71 1 3,-71 0 1,-36-18 95,1 0-105,0 0 6,-1-18-10,1 0 28,-1 18-30,-17-17 15,18-1-15</inkml:trace>
    </iact:actionData>
  </iact:action>
  <iact:action type="add" startTime="23206">
    <iact:property name="dataType"/>
    <iact:actionData xml:id="d1">
      <inkml:trace xmlns:inkml="http://www.w3.org/2003/InkML" xml:id="stk1" contextRef="#ctx0" brushRef="#br0">9367 6526 0,'0'71'76,"0"0"-67,-18 87 8,-35 107 15,35-177-15,18-17 0,-17-19 0,-1-16-2,18-1-13,0-17 14,0-1 0,-18 36-15,18-35 14,-17 0-14,-1 87 16,18-52 0,-17 53 0,-1-18 0,0-35-1,18 0 0,-17-35 1,17-1-1</inkml:trace>
    </iact:actionData>
  </iact:action>
  <iact:action type="add" startTime="25472">
    <iact:property name="dataType"/>
    <iact:actionData xml:id="d2">
      <inkml:trace xmlns:inkml="http://www.w3.org/2003/InkML" xml:id="stk2" contextRef="#ctx0" brushRef="#br0">9860 5592 0,'0'52'317,"0"1"-311,0 0 3,0-35 3,0 0 0,0-1-3,0 18-3,0-17-1,0 17-1,0-17 5,0 0 0,0-1-2,0 1 14,0 0-15,0-1 4,0 1-3,0-1 3,0 1 20,0 0-3,0 52-24,0-52 1,0 0 0</inkml:trace>
    </iact:actionData>
  </iact:action>
  <iact:action type="add" startTime="26611">
    <iact:property name="dataType"/>
    <iact:actionData xml:id="d3">
      <inkml:trace xmlns:inkml="http://www.w3.org/2003/InkML" xml:id="stk3" contextRef="#ctx0" brushRef="#br0">10760 5486 0,'0'53'289,"0"-18"-280,0 0-2,0 18 2,0-18-1,-35 54 14,17 69 10,18-122-15,0-19-1,35-52 44,54 17-52,-36 1-1,-1-1 2,72 0 8,-54 1-1,-52 17 1,-18 53 43,0-18-52,0-17 2,0 17-4,0 35 10,0-34 0,-70 70-15,34-36 6,19-35 2,-36 18 8,35-53 1</inkml:trace>
    </iact:actionData>
  </iact:action>
  <iact:action type="add" startTime="27762">
    <iact:property name="dataType"/>
    <iact:actionData xml:id="d4">
      <inkml:trace xmlns:inkml="http://www.w3.org/2003/InkML" xml:id="stk4" contextRef="#ctx0" brushRef="#br0">10919 5362 0,'17'-17'71,"19"-19"-62,-1 19-2,0-1 1,1 0 0,-1 1 0,0 17 0,18-18-2,-35 18 2,17-18 16,-17 1 10</inkml:trace>
    </iact:actionData>
  </iact:action>
  <iact:action type="add" startTime="28754">
    <iact:property name="dataType"/>
    <iact:actionData xml:id="d5">
      <inkml:trace xmlns:inkml="http://www.w3.org/2003/InkML" xml:id="stk5" contextRef="#ctx0" brushRef="#br0">9984 6897 0,'0'70'59,"0"-34"-47,0 17-6,-18 35 5,1-35-8,-36 35 6,35 0-2,0 0 18,1-70-24,17-53 68,17-1-61,1 1 0,17 17 6,36-52 3,-71 52-2,35 1-12,-35-1-2</inkml:trace>
    </iact:actionData>
  </iact:action>
  <iact:action type="add" startTime="29375">
    <iact:property name="dataType"/>
    <iact:actionData xml:id="d6">
      <inkml:trace xmlns:inkml="http://www.w3.org/2003/InkML" xml:id="stk6" contextRef="#ctx0" brushRef="#br0">11025 6703 0,'0'17'54,"0"19"-49,0-1 13,-53 124 17,53-89-20,0 1 7,0 17-5,0-35-1,0 0 1,17 0-3,19-36 3,-19 19 0,54-19 0,-18-17-4,-18 0-11,18 0-1,0 0 7,35 0 0,-17 0 8,-1 0-1,-35-35-13,-17 17 5,0 1 2,-1-19 8,-17 19-1,0-1-13,0 1 25,-35 17 6,0 0-32,-36 17 12,-17 36-12,-35-18-1,34 18 6,54-53 1,-159 71 9,124-36 0,52-17-13,0-18 8,36-35 59,17 17-67,-17-17 6</inkml:trace>
    </iact:actionData>
  </iact:action>
  <iact:action type="add" startTime="30754">
    <iact:property name="dataType"/>
    <iact:actionData xml:id="d7">
      <inkml:trace xmlns:inkml="http://www.w3.org/2003/InkML" xml:id="stk7" contextRef="#ctx0" brushRef="#br0">12436 5556 0,'0'18'69,"17"-18"-54,36 0-11,35 0 2,18 0 29,353 0-32,-283 0-2,1 0 6,87-35 17,-158 35-8,0 0-14,-71 0 4,-35-18 3,18 18 14</inkml:trace>
    </iact:actionData>
  </iact:action>
  <iact:action type="add" startTime="31431">
    <iact:property name="dataType"/>
    <iact:actionData xml:id="d8">
      <inkml:trace xmlns:inkml="http://www.w3.org/2003/InkML" xml:id="stk8" contextRef="#ctx0" brushRef="#br0">15152 5062 0,'18'18'204,"-18"53"-199,17 34 22,-17-34-22,18-18 3,-18 17 3,18-17-6,-18-17 3,35 17-2,-35-36 2,0 18 3,0-17 12</inkml:trace>
    </iact:actionData>
  </iact:action>
  <iact:action type="add" startTime="32026">
    <iact:property name="dataType"/>
    <iact:actionData xml:id="d9">
      <inkml:trace xmlns:inkml="http://www.w3.org/2003/InkML" xml:id="stk9" contextRef="#ctx0" brushRef="#br0">15911 4851 0,'0'35'22,"0"0"-14,0-17 3,0 35 5,0-18 1,17 36 1,-17-36-3,18 0-13,0 18 5,-1-18 18,1-17-24,88 35 15,-18-18 0,-18 1 3,-52-36-5,-18 17 87,0 18-88,-35 1-8,17-19 3,0 1 4,1 0 1,-1-1-7,1-17-2,17 18 0,-18-18 18</inkml:trace>
    </iact:actionData>
  </iact:action>
  <iact:action type="add" startTime="32709">
    <iact:property name="dataType"/>
    <iact:actionData xml:id="d10">
      <inkml:trace xmlns:inkml="http://www.w3.org/2003/InkML" xml:id="stk10" contextRef="#ctx0" brushRef="#br0">15734 4745 0,'36'-35'77,"16"17"-69,1 0 4,0 18-6,18-35 0,-18 35 0,-18 0 2,0 0 2</inkml:trace>
    </iact:actionData>
  </iact:action>
  <iact:action type="add" startTime="33641">
    <iact:property name="dataType"/>
    <iact:actionData xml:id="d11">
      <inkml:trace xmlns:inkml="http://www.w3.org/2003/InkML" xml:id="stk11" contextRef="#ctx0" brushRef="#br0">10690 7849 0,'0'36'71,"0"-1"-36,0 53-34,0-53 17,0-17-17,-18 17 12,18-17-11,0 0 14,-18-1 1</inkml:trace>
    </iact:actionData>
  </iact:action>
  <iact:action type="add" startTime="34043">
    <iact:property name="dataType"/>
    <iact:actionData xml:id="d12">
      <inkml:trace xmlns:inkml="http://www.w3.org/2003/InkML" xml:id="stk12" contextRef="#ctx0" brushRef="#br0">11095 7726 0,'0'17'13,"0"19"-4,0-1 8,0 18 0,0-18 0,0 18 0,18-18 0,35-17 0,-18 0-1,18-18 0,35 17-14,-70-17 7,17 18 2,0-18 9,-35 18 49,0-1-61,0 1 3,0 0-5,-17-1 12,-1 1-5,0-1 4,-17 1 1,17-18 16</inkml:trace>
    </iact:actionData>
  </iact:action>
  <iact:action type="add" startTime="34661">
    <iact:property name="dataType"/>
    <iact:actionData xml:id="d13">
      <inkml:trace xmlns:inkml="http://www.w3.org/2003/InkML" xml:id="stk13" contextRef="#ctx0" brushRef="#br0">11236 7761 0,'0'-18'47,"18"1"-39,52-1 0,107-17 16,-1 17 9,459-123-32,-564 124 14,-1-1-14,-52 0 15</inkml:trace>
    </iact:actionData>
  </iact:action>
  <iact:action type="add" startTime="35344">
    <iact:property name="dataType"/>
    <iact:actionData xml:id="d14">
      <inkml:trace xmlns:inkml="http://www.w3.org/2003/InkML" xml:id="stk14" contextRef="#ctx0" brushRef="#br0">12030 6227 0</inkml:trace>
    </iact:actionData>
  </iact:action>
  <iact:action type="add" startTime="35727">
    <iact:property name="dataType"/>
    <iact:actionData xml:id="d15">
      <inkml:trace xmlns:inkml="http://www.w3.org/2003/InkML" xml:id="stk15" contextRef="#ctx0" brushRef="#br0">11836 7302 0,'0'18'129,"0"17"-106</inkml:trace>
    </iact:actionData>
  </iact:action>
  <iact:action type="add" startTime="36077">
    <iact:property name="dataType"/>
    <iact:actionData xml:id="d16">
      <inkml:trace xmlns:inkml="http://www.w3.org/2003/InkML" xml:id="stk16" contextRef="#ctx0" brushRef="#br0">11571 8608 0</inkml:trace>
    </iact:actionData>
  </iact:action>
  <iact:action type="add" startTime="42092">
    <iact:property name="dataType"/>
    <iact:actionData xml:id="d17">
      <inkml:trace xmlns:inkml="http://www.w3.org/2003/InkML" xml:id="stk17" contextRef="#ctx0" brushRef="#br0">7673 11501 0,'18'0'178,"70"0"-165,36 35-4,52-18-4,-53 19-2,230-19 2,-106 19 3,-35-36-2,35 17 4,-71-17-3,-52 36 3,175-36 25,-281 0-5,-18 17-25,18-17 69,17 0-56,18 0-17,17 0 15,36 0 1,0 0-1,-18 0 1,-70 0 0,0 0-2,-1 0-13,1 0 14</inkml:trace>
    </iact:actionData>
  </iact:action>
  <iact:action type="add" startTime="46139">
    <iact:property name="dataType"/>
    <iact:actionData xml:id="d18">
      <inkml:trace xmlns:inkml="http://www.w3.org/2003/InkML" xml:id="stk18" contextRef="#ctx0" brushRef="#br0">11219 9807 0,'-71'0'62,"1"18"-53,-19-18-2,36 17 4,-35-17-6,35 18 5,0-18-5,18 18 2,18-18 2,-1 0-2,0 0 26</inkml:trace>
    </iact:actionData>
  </iact:action>
  <iact:action type="add" startTime="47131">
    <iact:property name="dataType"/>
    <iact:actionData xml:id="d19">
      <inkml:trace xmlns:inkml="http://www.w3.org/2003/InkML" xml:id="stk19" contextRef="#ctx0" brushRef="#br0">11713 7814 0,'0'0'1,"-18"-18"3,-53-87 32,-105-37-3,52 107-15,72 18-4,-1-1-11,-71 0 11,71 1-13,-53 17 16,-17 0-1,17 0 1,36 0 1,-1 35-3,-17 18 2,35-36-1,0 36 2,18 0-11,17-53 2,-35 71 9,18-1-1,17 1-2,1 0 1,17-1 0,0-35-14,0 18 0,0-17 3,0-1 3,17 35 9,71 36 0,-17-18-2,105 18 3,-34-53 0,-1 0-2,0-35 0,17-1 2,-87 1-4,35-18-12,-53 0 3,-18 0 6,36-18 5,52-35 1,18-52 0,-35 52 1,-18-36-3,-35 19 1,35-1-13,-70 36 11,0 0-12,-1 0 15,-17 17 3</inkml:trace>
    </iact:actionData>
  </iact:action>
  <iact:action type="add" startTime="48624">
    <iact:property name="dataType"/>
    <iact:actionData xml:id="d20">
      <inkml:trace xmlns:inkml="http://www.w3.org/2003/InkML" xml:id="stk20" contextRef="#ctx0" brushRef="#br0">11571 7179 0,'-17'0'6,"-18"0"9,17-18-10,-35 1 4,-194-19 20,-212-34 5,318 70-19,-247-53-14,265 53 14,-89 0-13,-35 0 14,-35 0 2,194 0 0,70 0-4,0 0-12,36 0 126,35 0-108,88 35-18,88 36 12,-35-18 3,53 17-1,-88-34 1,35-1-1,-70-18 2,-18-17-2,-36 18 2,-52-18-4,-1 0-12,1 0-1</inkml:trace>
    </iact:actionData>
  </iact:action>
</iact:actions>
</file>

<file path=ppt/ink/inkAction1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05:59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3815">
    <iact:property name="dataType"/>
    <iact:actionData xml:id="d0">
      <inkml:trace xmlns:inkml="http://www.w3.org/2003/InkML" xml:id="stk0" contextRef="#ctx0" brushRef="#br0">17092 9543 0</inkml:trace>
    </iact:actionData>
  </iact:action>
  <iact:action type="add" startTime="14779">
    <iact:property name="dataType"/>
    <iact:actionData xml:id="d1">
      <inkml:trace xmlns:inkml="http://www.w3.org/2003/InkML" xml:id="stk1" contextRef="#ctx0" brushRef="#br0">18451 9472 0,'35'0'165,"35"0"-158,-17 0 0,53 0 0,-18 0 4,-35 0-4,35 0-1,-35 0 2,-17 0 4,-1 0 1,-17 0 95,35 0-100,35 0 0,-35 0 7,0 0-13,-1 0 5,37 0 17,17 0-22,17 0 12,-70 0 3,0-18-1,0 1 1,17 17 0,18-18 1,-52 18-3,87-35-14,-70 35 5,0 0 4,53-18 6,-36 18 1,-17 0-1,0 0 1,-17 0 1,-1 0-3,0 0-13,0-35-1,1 35 6,-1 0 3,53 0 4,-17 0 3,35 0-1,17 0 1,-35 0 1,-17 0-2,35 0-1,17 0 3,-52 0-1,34 0-11,-34 0-4,-18 0 4,0 0 3,0 0 2,17 0 5,1 0 0,-18 0-13,0 0 11,53 0 7,-54 0-9,-34 0 5,0 0-1</inkml:trace>
    </iact:actionData>
  </iact:action>
  <iact:action type="add" startTime="25732">
    <iact:property name="dataType"/>
    <iact:actionData xml:id="d2">
      <inkml:trace xmlns:inkml="http://www.w3.org/2003/InkML" xml:id="stk2" contextRef="#ctx0" brushRef="#br0">3211 11412 0,'70'0'249,"-35"0"-239,1 0-5,17 0 9,-18 0-10,18 0 34,106 0-37,-124 0 5,53 0 20,-70 0 5,-1 0-24,19 0 8,-1 0-2,0 0-10,0-17-2,18 17 7,-17 0-1,69 0 8,-34 0 1,0 0 0,-18 0 1,-1 0 0,19 0 1,17 0-2,-17 0-1,-36 0-13,-17 0-1,52 0 14,-17 0-13,18 0 12,17 0 5,-18 0-4,-34 0 3,17-18-3,0 18 2,-18 0 1,-18 0-4,19 0-11,-19-18-2,36 18 4,-17 0 5,69 0 6,-16 0 15,-19 0-23,18 0-7,-52 0 4,-19 0 16,36 0-4,0 0-1,-35 0 2,-1 0-1</inkml:trace>
    </iact:actionData>
  </iact:action>
</iact:actions>
</file>

<file path=ppt/ink/inkAction1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07:01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0837">
    <iact:property name="dataType"/>
    <iact:actionData xml:id="d0">
      <inkml:trace xmlns:inkml="http://www.w3.org/2003/InkML" xml:id="stk0" contextRef="#ctx0" brushRef="#br0">5451 9243 0,'0'53'77,"0"0"-67,-36 0 2,36-18-9,0 18 7,0-18-4,0 88 17,0 54 9,0-124-8,0-18-15,0-17-7,0 17 13,0 0-14,0 1 17,0-19-5,0 1-10,0 17 16,0-17-4,0-1 1,0 1 0,0 0 20,0-1-13,0 1 0,0 0-22,18-1 18,0-17-3,17 18 0,0-18 2,36 0 0,-53 0-7,34 0-9,1 0 1,0 0 13,35 0-3,89 0-8,-142 0 0,53 0 3,71 0 7,-18 17 2,-53-17 0,-35 18 1,-35-18-1,0 0 62,-1-18-71,18-34 3,-17-1 6,17-36 1,-35 54 1,0 18-5,18-72-12,-18 54 4,0 17 2,0-35 10,0 18-3,0 18-13,0-36 15,0 0-3,0-18 3,-18 1 0,1-89 2,-19 35-4,1 1 0,0 88 6,0-1-8,35 19 7,-36 17 12,-105 0-15,-18 0-2,-123 0 2,88 0-2,88 17 2,54-17 2,34 0 65,18 18-25</inkml:trace>
    </iact:actionData>
  </iact:action>
  <iact:action type="add" startTime="16297">
    <iact:property name="dataType"/>
    <iact:actionData xml:id="d1">
      <inkml:trace xmlns:inkml="http://www.w3.org/2003/InkML" xml:id="stk1" contextRef="#ctx0" brushRef="#br0">4128 6544 0,'17'-18'179,"1"1"-171,0-1 3,-1 18 6,-17-18-12,0 54 575,0 17-565,-17 0-14,-1 52 25,0 1 8,1-35-14,17-36-5,-18 36-14,18-54 12,0 54 4,-17-1 1,17 19-1,-18-1-2,18 53 3,-18-53-2,18 0 0,0-17-12,0-18 3,0 0 7,0-36-3,0 54 3,0-36 4,0 36 2,0-36-8,0-17-8,0 17-1,0 0-1,0-17 15,0 17-8,0 18 7,0 35-1,0 0 13,0-35-22,0 0 11,0 35 0,0 1 0,0-72-2,0 19-13,0-1-1,0-18 7,0 19 1,0 34 11,0-34-11,0 16-7,0-16 3,0 17 7,0 35 10,0-53-19,0 0 3,0 18 1,0-17 3,0-1 7,0 35-16,0-17 15,0-17-15,0 34 15,0 18 3,0-35-5,-17-17 3,17-1 0,0-18-2,0 19-14,0-1 1,0 18 12,0-18-11,-18 18 12,18-18 0,-18 54-13,18-72 5,0 19 8,0-1-5,-17 0-7,17-17-1,0 17 11,0 0 4,0 18-1,0 18 7,0-54-7,0 1-5,0 0 6,0 17-1,0 18 0,0-35 0,0-1 2,0 1-1,0 52 0,0-34 3,0-19-1,17-17 164,19 0-179,-19 0 7,54 0 1,35 0 5,88 0 2,-106 0-5,-35 0 3,0 0 0,-18 0 0,159 18 17,-176-18-31,17 0 1,35 18 5,54-18 6,-1 52 5,-17-34-6,35-18 3,1 18-1,-1-18 0,-36 0 1,-34 0 3,-36 0-19,1 0 14,-1 0-12,18 0 11,0 17 1,0-17 1,-18 0 0,-18 0 0,1 0 1,0 0 11,-1 0-7,1 0-3,0 0-2,-18-17 1,17 17 0,19 0 2,-19 0-4,19 0-6,-1 0-6,-18 0 4,1 0-1,0 0 3,17 0 7,-17-18 5,-1 18-8,36 0 2,-35-18 6,-1 18-5,1 0-3,0-17-8,-1 17 8,19 0 3,-19-18 0,19 18 1,17-17-1,-36 17-13,1-18 13,17 0 8,-17 1-15,-1 17-7,-17-18 2,18 18 6</inkml:trace>
    </iact:actionData>
  </iact:action>
  <iact:action type="add" startTime="24416">
    <iact:property name="dataType"/>
    <iact:actionData xml:id="d2">
      <inkml:trace xmlns:inkml="http://www.w3.org/2003/InkML" xml:id="stk2" contextRef="#ctx0" brushRef="#br0">13353 15716 0,'18'18'77,"35"-18"-67,17 18-5,1-1 8,-36-17-9,53 18 35,265-18-38,-89 0 32,-175 0-16,-1 0 3,-18 0-7,-52 0-10,0 0-2,17 0 5,-17 0 3,17 0 7,-17 0-9,-1 0 2,36 0 8,0 0-1,18 0 6,-54 0-12,54 0-4,-36 0-5,0 0 4,18-18 3,18 18 12,17-17-8,0 17 5,53-18 0,-53 18-2,1 0 2,17 0 2,-36 0-5,-17 0-12,53 0 13,-36 0-14,89 18 15,35 17 1,18 0-1,-1 0 1,-105-35 0,88 18 2,-141 0-5,0-18-12,53 17 4,-88-17 19,87 0-24,-69 18 16,-19-18 11,-17-35 287</inkml:trace>
    </iact:actionData>
  </iact:action>
</iact:actions>
</file>

<file path=ppt/ink/inkAction1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08:13.5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3101">
    <iact:property name="dataType"/>
    <iact:actionData xml:id="d0">
      <inkml:trace xmlns:inkml="http://www.w3.org/2003/InkML" xml:id="stk0" contextRef="#ctx0" brushRef="#br0">2523 7320 0,'35'0'619,"0"0"-612,18 0 1,0 0-1,18 0 0,-36 0 1,18 0 4,-36 18-8,1-18 3,0 0 10,-1 0 42,19 0-40,-1 0-5,36 0-11,-54 0 3,1 0 3,35 0 8,-36 0 0,1 0-13,0 0 15,17 0-8,0 0 5,53 0 1,-35 0-2,-17 0-12,69 0 11,-52 0-13,35-18 15,-17 18 2,-18 0-2,35 0 0,53 0 10,-88 0-19,-18 0-4,1 0 10,34 0-11,71 0 18,36 0-6,-1 0 2,53 18 0,-70-1 1,35 1 0,-141-18 0,71 18-13,-89-18 7,88 0 6,1 0 0,17 0 0,18 0-1,-18 0 0,-53 0 6,-53 0-10,1 0-7,-19 0 0,54 0-2,-18 0 3,0 0-1,35-18 5,-35 18 4,53 0-13,88 0 18,-71 0-5,36 0 4,-18 0 1,-88 0-4,70 0-12,-105 0 7,53 0-4,-36-18 8,-18 18 2,1 0 0,0-17 140,-1-1-148,1 0-2,0 1 15,-1 17 10,1 0-18,35-35 2,0 35 2,-36-18 2</inkml:trace>
    </iact:actionData>
  </iact:action>
  <iact:action type="add" startTime="6039">
    <iact:property name="dataType"/>
    <iact:actionData xml:id="d1">
      <inkml:trace xmlns:inkml="http://www.w3.org/2003/InkML" xml:id="stk1" contextRef="#ctx0" brushRef="#br0">5786 8502 0,'18'0'190,"-1"0"-184,1 0 2,35-18-1,-36 18 2,1 0-1,17 0 0,-17 0 3,17-17 11,-17 17 9,17 0-15,18 0 0,18 0-13,34 0 11,19 0 2,35 17 2,52 36-1,-158-53-1,141 18-14,-35-18-2,-88 17 14,70-17-11,88 36 10,-53-36 4,-70 0 1,18 0-2,-36-18 1,35 18 3,-52-18-8,17 18-9,-35 0-2,53 0 6,0 0 3,52 0 3,-16 0 6,-54 0 2,-35 0-12,-36 0-7,1 0 1,0 0 12,-1 0 0,54 0 0,35 0 3,-1 0-1,1 0-1,18 0 3,-54 0-4,-34 0 2,-36-17 48</inkml:trace>
    </iact:actionData>
  </iact:action>
  <iact:action type="add" startTime="11266">
    <iact:property name="dataType"/>
    <iact:actionData xml:id="d2">
      <inkml:trace xmlns:inkml="http://www.w3.org/2003/InkML" xml:id="stk2" contextRef="#ctx0" brushRef="#br0">5768 9490 0,'0'-18'171,"18"0"-164,17 18 2,36-17 0,-18 17 4,0 0 12,52 0-24,-69 0 31,-19 0 19,19 0-35,16 0-15,72 0 15,-1 0 1,19 0-1,-1 0 1,-35 0 0,-36 0 0,-17 0-1,-35 0 0,-1 0-14,19-18-1,-19 18 13,1 0-12,35 0 14,-18-17 7,-17 17-14,35 0-8,-18 0 2,0 0 10,36 0 6,-36 0-5,18 0-10,-18 0-1,-17 0 1,-1 0 4,1 0 6,17 0 3,1 0-16,34 0 15,-17 0-15,18 0 16,17 0 3,-53 0-16,0 0 3,-17 0 2,0 0 0,-1 0 8,1 0 1,17 0-3,1 0 1,-1 0 1,18 0-1,-36 0 1,19-36 1257,-19 19-1253,1 17-14,0 0 0,-1 0-3,18 0 4,-17-18-1,0 18 18,-1 0 321,1 0-319,0 0-16,-1 0 4</inkml:trace>
    </iact:actionData>
  </iact:action>
  <iact:action type="add" startTime="15949">
    <iact:property name="dataType"/>
    <iact:actionData xml:id="d3">
      <inkml:trace xmlns:inkml="http://www.w3.org/2003/InkML" xml:id="stk3" contextRef="#ctx0" brushRef="#br0">3193 12241 0,'0'18'197,"18"-18"-53,17 0-142,18 0 21,35 0 11,-53 0-21,36 0-11,-36 0 5,36 0 4,17 0 5,159 0 0,-53 0 1,-18 0-1,-52 0-12,-18 0 9,-36 0 2,-35 0-13,18 0-1,18 0 14,-1 0-12,1 0 11,88 0 3,-124 0-1,212 0 3,-159 0-3,-53 0-2,-35-18 55,18 18-66</inkml:trace>
    </iact:actionData>
  </iact:action>
  <iact:action type="add" startTime="18318">
    <iact:property name="dataType"/>
    <iact:actionData xml:id="d4">
      <inkml:trace xmlns:inkml="http://www.w3.org/2003/InkML" xml:id="stk4" contextRef="#ctx0" brushRef="#br0">6315 13741 0,'0'-18'6,"18"0"11,-1 1-9,1-1 2,0 0 4,-1 18-3,-17-17-8,36-18 21,69-1 10,-52 19-29,35 17 6,212 0 6,0 0 0,124 35 2,-230-17-6,-53-18-11,0 0-1,0 0 6,-88 0 1,88 0 9,-71 0-1,1-18 2,0 18 2,-19 0-5,37 0-11,-54 0 0,0 0 4,1 0 6,16 0 2,37 0-15,-36 0 6,-36 0 5,18 0 4,1 0 0,-19 0 15,1 0-27</inkml:trace>
    </iact:actionData>
  </iact:action>
  <iact:action type="add" startTime="25966">
    <iact:property name="dataType"/>
    <iact:actionData xml:id="d5">
      <inkml:trace xmlns:inkml="http://www.w3.org/2003/InkML" xml:id="stk5" contextRef="#ctx0" brushRef="#br0">5945 14905 0,'17'-18'48,"89"18"-39,-35 0-2,317 0 19,123 18 9,-405-18-21,-53 0-11,0 0-2,-18-18 5,-17 18 18,52 0-23,-17-17 16,-17-1 0,69 0-2,-16 18 3,16 0-2,-52 0 0,36 0 1,-54 0 0,-18 0 0</inkml:trace>
    </iact:actionData>
  </iact:action>
</iact:actions>
</file>

<file path=ppt/ink/inkAction1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08:41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744">
    <iact:property name="dataType"/>
    <iact:actionData xml:id="d0">
      <inkml:trace xmlns:inkml="http://www.w3.org/2003/InkML" xml:id="stk0" contextRef="#ctx0" brushRef="#br0">5363 8220 0,'0'0'2,"17"0"4,1 0 11,-18 17-2,35-17-6,18 0 10,106 0 14,-89 0-17,-52 0 1</inkml:trace>
    </iact:actionData>
  </iact:action>
  <iact:action type="add" startTime="24725">
    <iact:property name="dataType"/>
    <iact:actionData xml:id="d1">
      <inkml:trace xmlns:inkml="http://www.w3.org/2003/InkML" xml:id="stk1" contextRef="#ctx0" brushRef="#br0">14500 5433 0,'-18'0'21,"-17"17"6,-18 19-23,-36 52 20,-34 18 9,52-53-16,19 0 0,-19 17 3,53-70-15,18 18 7,-35 35 3,0-18 0,-1 0 3,36-17-2,0-1 53,0 1-57,18 17-3,35 36 0,0 0 7,18-1 4,-1 1-2,-35-18-6,18-18-8,-17 0-1,-1-17 1,-18-1 4,-17 1 7,36 0 2,-19-18 15,1 17-6,0 1-17,-1-18 9,19 18-1,-19-18-3,36 0-12,-18-18 4,1 0 3,17-35 7,-18 18 0,18-35 1,17 17 0,-70 35-12,0-17 7,18 17 5,0-17 0,-18 17-1,17 1 2,-17-1-1,0-17-1,0-18 0,18-36 0,-18-16 1,0-1 0,0 35-1,0 54 1,-18-19-13,1 36 7,-19 0 45,19 0-47,-19 0 0,1 0 3,-18 0 3,-17 0-14,34 0 6,1 0 3,-18 0 9</inkml:trace>
    </iact:actionData>
  </iact:action>
  <iact:action type="add" startTime="26805">
    <iact:property name="dataType"/>
    <iact:actionData xml:id="d2">
      <inkml:trace xmlns:inkml="http://www.w3.org/2003/InkML" xml:id="stk2" contextRef="#ctx0" brushRef="#br0">14200 5997 0,'-18'53'2,"18"-18"0,-18 1 12,18-19-13,0 1 13,0 0-11,-17-18 22,17 17 10,0-34 87,35-1-118,-17 0 17,-1 1-18,1-19 12,17 1 2,-17 0 0,-1 17-1,-17-17 3,0 53 91,36 34-108,-36 90 17,17-54-2,-17 18 0,0-36 0,0 1 0,18-89 71,17 0-81,-17 1 5,-18-1-5</inkml:trace>
    </iact:actionData>
  </iact:action>
  <iact:action type="add" startTime="27691">
    <iact:property name="dataType"/>
    <iact:actionData xml:id="d3">
      <inkml:trace xmlns:inkml="http://www.w3.org/2003/InkML" xml:id="stk3" contextRef="#ctx0" brushRef="#br0">14729 5874 0,'-35'17'1,"-1"36"2,1-17 6,17-1-1,1-18 5,-71 89 12,70-53 7,0-17 45,18-19-65,0 1 0,0-1 44,18-17-48,0 0-1,17 18 5,18-18 4,-18 0 1,-17 0 1,-1 0-1,1 0 1</inkml:trace>
    </iact:actionData>
  </iact:action>
  <iact:action type="add" startTime="28276">
    <iact:property name="dataType"/>
    <iact:actionData xml:id="d4">
      <inkml:trace xmlns:inkml="http://www.w3.org/2003/InkML" xml:id="stk4" contextRef="#ctx0" brushRef="#br0">14852 5997 0,'-17'18'7,"-19"17"1,36-17 0,-17-1 7,-1-17 4,0 18-1,1 0-4,17-1 4,0 1 16,0 17-18,17 1-2,1-1-11,17-18-2,-17 19 5,17-1 2,18 18 8,0 0 3,-53-36-4,0 1 51,-18-18-58,18 18 2,-35-1 6,18 1 1</inkml:trace>
    </iact:actionData>
  </iact:action>
  <iact:action type="add" startTime="28872">
    <iact:property name="dataType"/>
    <iact:actionData xml:id="d5">
      <inkml:trace xmlns:inkml="http://www.w3.org/2003/InkML" xml:id="stk5" contextRef="#ctx0" brushRef="#br0">14870 6068 0,'18'-18'79,"17"-17"-71,0 17 0,18-17 7,-18 0 6,-17 35-6</inkml:trace>
    </iact:actionData>
  </iact:action>
  <iact:action type="add" startTime="36368">
    <iact:property name="dataType"/>
    <iact:actionData xml:id="d6">
      <inkml:trace xmlns:inkml="http://www.w3.org/2003/InkML" xml:id="stk6" contextRef="#ctx0" brushRef="#br0">14341 6668 0,'0'17'100,"0"1"-84,0 35 9,0 17 7,0-34-16,0-1 1,0-18 1,0 1-2,0 17 3,0-17-5,0 17 6,0 1-4,0-1 0,0-18 0,0 19 2,0-19-5,0 1-10,0 0 11,0-1-12,0 1 16,0 0-4,0-1 2,-18 1 12,18-1-19,0 1 4,0 35 8,0-35-10,0-1-8,0 19 14,0-19-2,0 1 2</inkml:trace>
    </iact:actionData>
  </iact:action>
  <iact:action type="add" startTime="47418">
    <iact:property name="dataType"/>
    <iact:actionData xml:id="d7">
      <inkml:trace xmlns:inkml="http://www.w3.org/2003/InkML" xml:id="stk7" contextRef="#ctx0" brushRef="#br0">18380 9560 0,'-18'18'6,"1"0"0,-18-1 2,17 18 6,0-35-12,1 36 6,17-19 1,-36 36 20,-87 71 5,52-36-19,18-70 1,0 70 1,18-53-1,18 18 3,-1-35-5,18-1-3,0 1 76,0 0-68,0 52-18,0-35 15,18 36 2,52 35 2,-52-89-6,-1 1 0,1-18-12,0 0 13,-1 18-11,19-18 11,52 17 1,-35-17-13,-18 0 10,53 0 4,-53 0-2,-17 0 1,0 0 51,-1-35-60,1 17 4,17 18 5,-35-35 7,18 35-12,-18-35 5,0 0-12,18-1 5,-1 1 2,-17 0 5,0 17-5,0-52 5,18-19 2,-18 1-2,0 0-1,0-36 2,-18 72 2,18-1-4,-17 35 2,-1 18 0,18-18-2</inkml:trace>
    </iact:actionData>
  </iact:action>
</iact:actions>
</file>

<file path=ppt/ink/inkAction1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10:08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666">
    <iact:property name="dataType"/>
    <iact:actionData xml:id="d0">
      <inkml:trace xmlns:inkml="http://www.w3.org/2003/InkML" xml:id="stk0" contextRef="#ctx0" brushRef="#br0">2840 5662 0</inkml:trace>
    </iact:actionData>
  </iact:action>
  <iact:action type="add" startTime="9895">
    <iact:property name="dataType"/>
    <iact:actionData xml:id="d1">
      <inkml:trace xmlns:inkml="http://www.w3.org/2003/InkML" xml:id="stk1" contextRef="#ctx0" brushRef="#br0">3281 5574 0,'-17'18'59,"-1"-18"-51,-17 52 12,-89 72 12,89-71-26,-53 17 5,-36 54 10,89-89-11,0 0-6,17-17-2,0 0 10,36-1 115,0 1-120,-1-18 8,19 18 1,-36-1-14,17-17-1,18 18 3,1 0 6,70 52 7,-1-35 0,72 36-1,-18-18 1,70 53 3,-88-36-2,-35-17-4,-53-35 11,-36-71 144,1 0-160,17 0 5,-17 0 1,0 18-13,-1-36-1,1 18 5,-18 18 3,17 0 8,-17 0-1,18-1 0,-18 19 1,0-1-1,0 0-1,0-17 19,0-18-33,0-35 15,-18 17 0,-17 18 2,-35 1 0,-36 34 0,-35 0 2,70 18-10,-123 0 8,88 0-4,18 0-12,35 0 0,18 0 11,0 0-12</inkml:trace>
    </iact:actionData>
  </iact:action>
  <iact:action type="add" startTime="12404">
    <iact:property name="dataType"/>
    <iact:actionData xml:id="d2">
      <inkml:trace xmlns:inkml="http://www.w3.org/2003/InkML" xml:id="stk2" contextRef="#ctx0" brushRef="#br0">4163 6156 0,'18'0'282,"-18"18"-269,17-18 0,1 0 36,-18 17-47,18-17 62,-1 0-56,1 0 2,17 0 6,53 0 2,54 18-1,-19 0-2,36-1 1,-36 1 4,-35 17-5,36-17-13,-71-18 2,-18 17 6,36-17 8,-36 0-1,0 0-1,0 0 0,-17 0 1,17 0 0,-17 0-3,17 0-10,-17 0-3,17 0 2,-17 0 52,0-53 212,-1 36-257,-17-1-3,0 1 8,0-1-10,18 18-2,-18-18 17,17 1 7,-17-1-24,0-17 29,18 35-16,-18-18 1,0 0-1,18-35 2,-18 36-3,0-71-13,0 52 16,0 19-16,0-36 10,17 0 3,-17 0 4,0 0-4,0 18 1,0 0 1,0-1 1,0 19-2,0-1 1,0 0 1,0-17 1,0 17-7,0 1-5,0-1-2,0 1 11,0-1 7,0 0 75,-17 1-90,-19 17 4,-16-18 7,-1 0-6,0 18 6,35 0-4,-53-17 1,-17 17 0,-18 0 3,1 0-18,34 17 6,-35-17 15,18 18-20,0-18 12,35 18-7,-18-18-6,36 0 0,-18 0 8,-17 0 7,17 0 2,0 0-2,35 0 1,1 0 39,-1 0-45,0 0-7,-70 0 10,-18-18 4,-17 0-4,52 18 4,54 0-1,-1 0 5,0 0 35,1 0-41,-1 0 3,0 0-16,1 0 12,-36-17 4,-18 17-5,-70-36-11,88 19 10,-35-36-12,0 35 16,35 1-1,35 17-4,-17 17 170,35 18-176,-18 1 2,1-1 3,-1 18 11,0-18-15,18 1-6,0-19 15,-17 18-15,17-17 15,0 17 2,0 18-2,0 0 8,0-35-12,0 17 1,0-17-11,0-1 5,0 1 1,0 0 8,0-1 1</inkml:trace>
    </iact:actionData>
  </iact:action>
  <iact:action type="add" startTime="15587">
    <iact:property name="dataType"/>
    <iact:actionData xml:id="d3">
      <inkml:trace xmlns:inkml="http://www.w3.org/2003/InkML" xml:id="stk3" contextRef="#ctx0" brushRef="#br0">3017 5556 0,'0'18'124,"0"0"-112,0-1-2,0 1-4,0-1 3,0 1-3,0 0 4,0-1 6,0 1-12,0 17 21,17-35 7,1 0-17,0 0-6,-1-17 1,1-19 7,-1 36 0,1-17 0,0-1 0,-1 0 4,1 1-9,0-18 4,-1 17 1,19-17 1,-1-1-2,-18 19-1,-17-1 3,18 18-1</inkml:trace>
    </iact:actionData>
  </iact:action>
  <iact:action type="add" startTime="28286">
    <iact:property name="dataType"/>
    <iact:actionData xml:id="d4">
      <inkml:trace xmlns:inkml="http://www.w3.org/2003/InkML" xml:id="stk4" contextRef="#ctx0" brushRef="#br0">3422 8202 0,'0'18'47,"-35"17"-37,0 0-4,-1 1 1,1-1 0,18-35 3,-36 17-5,17 19 3,-69 70 21,-107 70 4,106-88-15,53-35-3,-35 18-14,70-54 14,-17 19-13,0-19 14,17 54 0,-70 35 2,-18-18-1,71-35-2,-1-36-13,19 19-1,-18-19 5,17 1 4,18 17 152,35 0-154,0-17 2,124 70 7,-71-17 0,-17-36 0,35 36-1,-36-18 2,-34-18 0,52 18-14,-71-36 2,36 19-1,106 70 10,-53-18 2,0-35 1,0 0-3,-1 35 2,-34-35 0,0 0 1,-36-18-4,53 0-12,-70-17 15,-1-18 118,1-53-131,-18 18 7,35-18 8,-35 17 1,0 19-11,18-1-7,0-17 0,-18 17 17,0-17-7,17 0-9,-17 17 3,0-17 1,35-18 11,-17 18-3,17-1 2,18-34 1,18-1-3,35 1 2,-18 17-1,-53 35 2,36-17-15,-54 35 2,1-18 4,0 18 8,-1 0 43,-17-18-20,0 1-34,0-36 3,0 18 9,0-89-2,0 71-12,-35 0 8,-18-70 5,-17 52-1,-54-52 3,89 88-4,-89-71-14,89 88 14,0-17-13,-53 0 15,-1-36-2,1 36 2,-176-89-1,-19 1 0,72 52 3,158 36-3,-18 0-15</inkml:trace>
    </iact:actionData>
  </iact:action>
  <iact:action type="add" startTime="70509">
    <iact:property name="dataType"/>
    <iact:actionData xml:id="d5">
      <inkml:trace xmlns:inkml="http://www.w3.org/2003/InkML" xml:id="stk5" contextRef="#ctx0" brushRef="#br0">11219 14658 0,'17'0'140,"1"-18"-123,0 18-9,-18-17-3,35-1 23,18 18 6,-18 0-19,-17 0 2,-1 0 56,1 0-57,0 0 78,-1 0-65,1 0-13</inkml:trace>
    </iact:actionData>
  </iact:action>
  <iact:action type="add" startTime="73914">
    <iact:property name="dataType"/>
    <iact:actionData xml:id="d6">
      <inkml:trace xmlns:inkml="http://www.w3.org/2003/InkML" xml:id="stk6" contextRef="#ctx0" brushRef="#br0">9719 10777 0,'-17'0'12,"-1"-17"-6,18-1 4,0 0-7,-18 1 11,1 17-7,17-18 6,-18 18-12,1-35 25,17 17 63,0 1-57,-18-1-24,18 0 0,0-17 5,-18-88 4,18 70-1,0-53-15,0 35 5,0 18 3,0-35 7,0-18 8,0 36-15,0 52-7,0-17 2,0 0 7,0-36 6,0 0 0,18 19 3,-18 34-8,18-35-9,-1 35 12,-17-17 1,18 0 0,-1 35-9,-17-18 3,0-17 7,0 0 1,18 17-3,0-35 4,-18 35-2,17-17-15,-17 0 0,18 0 15,-18-1-7,18-17 7,-18-17 0,17-18 0,-17-1-2,18-52 4,-18 106-4,0-36 2,18 1-1,-18 17 2,0 35-1,0-17 0,0 17-3,17 18 45,1-17-52,-1-1 11,1 18-17,0-35 15,35-18 1,0 18 0,-18-1 3,-18 19-8,1 17-10,-18-18-1,18 18 27,-18-17-20,17-1 8,1 18-4,17-35 4,-17 35 1,70-18 0,-35 0-2,-18 1-14,1 17 15,-19 0-15,19 0 17,-36-18 20</inkml:trace>
    </iact:actionData>
  </iact:action>
  <iact:action type="add" startTime="76294">
    <iact:property name="dataType"/>
    <iact:actionData xml:id="d7">
      <inkml:trace xmlns:inkml="http://www.w3.org/2003/InkML" xml:id="stk7" contextRef="#ctx0" brushRef="#br0">11060 11536 0,'0'35'108,"0"0"-101,0 54 19,0 16 8,0-87-17,0 0 0</inkml:trace>
    </iact:actionData>
  </iact:action>
  <iact:action type="add" startTime="82586">
    <iact:property name="dataType"/>
    <iact:actionData xml:id="d8">
      <inkml:trace xmlns:inkml="http://www.w3.org/2003/InkML" xml:id="stk8" contextRef="#ctx0" brushRef="#br0">9913 15928 0,'-17'0'164,"-19"-18"-157,1 1 5,-18-1-5,0-17 2,18 17-3,-35 0 3,34 1-4,19-1 3,-36-35 28,35 36-4,18-19-16,-18 19-14,1-36 13,-1 0 4,1-35-3,-1 17-1,0-17 1,1 0 1,17-36-1,0-35 3,0 89-2,0-159-15,0 123 10,0-35-9,0-89 11,0 72 2,17-1 2,36-70 0,-35 17-2,35-17 0,0-71 0,-36 212-1,-17-18-8,18-18-6,0 71 9,-18-53-8,17-123 17,18 159-7,-17-19-10,-18 19 12,18-54-11,17 19 12,-17-37 2,17 1-1,-17-53 1,-1 53 1,1 35-2,-1-52 2,-17-72 3,18 160-18,-18-18 1,0 35 2,0-36 8,0 1 5,0 35-6,0 0-10,0-70 3,0 70 4,0-35 6,-18 0 0,1-1 0,-1 19 2,1-36-2,-1 36 0,0 17 3,1 35-4,-1-88-8,18 71-4,-18 0 3,18 17 1,-17-53 3,17-17 7,-53-18-1,35-35 0,-17 18 2,0-124 9,17 194-22,18 18 1,-18 17-4,18-17 7,-17-18 8,17-18 0,0 54 0,0-1-1,0 0 1,0 1-1,0-1-12,0-17 10,35-18 2,18-18-1,-18 36-13,36-53 15,-18 53 0,0-1-1,-36 19 5,1 17-10,-1 0-8,-17-18 12,18 18 0,35 0-14,-18 0 15,1 0-10,-1 0 6,53 0 4,36 0 2,34 0-3,-70 0 3,-52 18-3,-1-1-14,-17-17 15,-1 36 43,-17-19-32,36 71-23,-19-52-3,1-1 0,0 0 24,34 71-21,-52-71 0,18 1 7,-18-19 5,18 36 0,-18 18 6,17-36-8,-17-17-1,18 35 6,-18-36-18,0 1 12,18 17-11,-18 0 16,17 36 2,-17-36-11,0-17-6,0 35 1,0-18 7,18 71 5,-18-36 2,18-34-1,-18-1 0,0 0-2,0-17 18,0 17 109,0 0-138,0-17 17,17 35-5,-17-35 1,0-1-1</inkml:trace>
    </iact:actionData>
  </iact:action>
  <iact:action type="add" startTime="92772">
    <iact:property name="dataType"/>
    <iact:actionData xml:id="d9">
      <inkml:trace xmlns:inkml="http://www.w3.org/2003/InkML" xml:id="stk9" contextRef="#ctx0" brushRef="#br0">12436 15875 0,'17'0'139,"1"0"-130,53-35 10,87-1 14,-105 19-15,-35-1-4,0 18-13,-1 0 7,-17-17 1,18-19 10,17 19-5,36-72 13,-54 72-21,1-36 11,17 18-1,18-71 2,-18 70-3,-17 1-13,-18 18-1,0-1 5,18-35 6,-1 0 3,1-53 1,-18 18 1,0 0-2,0-18 1,0-53 2,0-70-2,0 70 1,0 0 1,0 36-2,-18-18 0,18 17 1,0 19 0,0 52-14,0-71 12,0 36 0,0 35 1,0-53 1,0 18-1,0-18 1,0-17 0,0 70-2,0-88 4,0 88-5,18-35-12,-18 35-1,18-36 13,-18 37-10,17-90 12,-17 19 0,18-53-1,-18 70 2,0-35-1,0 0 1,0-18 4,18 88-8,-18-17 3,0-35 8,0 87-15,0-17-7,0 0 3,0 18 5,0-71 8,0 18-3,0 18 0,0 17-12,0 0-2,0 18 5,0-18 3,0-36 9,0-34-3,0 35 2,0 35-12,0 0 6,-18-124 9,18 125-7,-18-19 8,18 53-9,0-17-10,0 17 2,-17-17 7,17 0-10,0 0 15,-18-36 1,18 1 3,0 17-7,-18 0-9,18-18-2,-17 36 7,-1-18-5,18 0 14,-18-18-3,18 19-13,-17 16 1,17 19 10,0-19 3,0 1 0,0 17 1,-18-17 13,18 18-28,-18-72 15,18 1-1,0 18 2,-17 34 0,17 1-2,0 0-1,0 17 2,0 0 7,0 1-1,0-1-22,0-17 17,0 17-11,0 1 2,0-19 9,0-17-3,0 18 4,17 0-1,1 0-4,-18 17-8,18-17 4,-1 17-6,1-35 6,0 18-8,52-53 14,-17 17 1,-18-35-1,1 106 1,-36-17 2,0-1 61,35 0-72,0 1 3,18-1 5,18 0 1,-18 18-1,-18 0 1,0 0-1,-17 0-14,35 0 5,-36 18 3,1 0 11,0-18-11,-1 0-4,1 17-6,0-17 10,-1 18-5,1 0 8,35-1 4,-18 1-15,-17 0 12,70-1 5,-53 1-5</inkml:trace>
    </iact:actionData>
  </iact:action>
  <iact:action type="add" startTime="96351">
    <iact:property name="dataType"/>
    <iact:actionData xml:id="d10">
      <inkml:trace xmlns:inkml="http://www.w3.org/2003/InkML" xml:id="stk10" contextRef="#ctx0" brushRef="#br0">15046 7532 0,'53'0'174,"18"0"-147,35-18-26,-53 18 3,-36 0 1,36 0 7,-35 0-8,17 0 4,0 0 118,18 0-120,53 0 14,0 0-6,-36 0 3,-52 0 1</inkml:trace>
    </iact:actionData>
  </iact:action>
  <iact:action type="add" startTime="104530">
    <iact:property name="dataType"/>
    <iact:actionData xml:id="d11">
      <inkml:trace xmlns:inkml="http://www.w3.org/2003/InkML" xml:id="stk11" contextRef="#ctx0" brushRef="#br0">14676 10795 0,'-53'0'1040,"35"0"-1031,-17 0-3,0 0 10,17 0-14,-17 0 23,17 0 37,1 0-46,-1 0-8,0 0 12,1 0-7,-19 0 5,19 0-6,-1 0-10,-17 0 0,17 0 14,1 0 0,-19 0-2,19 0-12,-19 0 0,19 0 5,-1 0 30,0 0-21,1 0 0,-1 0 8,1 0-6,-1 0 10,0 0-19,1 0 0,-36 0 8,17 0 2,1 0-3,17 0-2,1 0 2,-1 0 4,1 0 74,-19 0-81,19-18-3,-1 1 8,-17 17-7,17-18-9,0 0 14,1 18 219,-1 0-228,1 0 16,-1 0-22,0 18 15,1-18-15,-1 0 14,18 18-7,-18-18 166,18-53-161,-17 35-8,17-17-1,-18-36 12,0-17 4,1 35-6,17 18 0,0-18 3,-18-18 0,18 36 0,0-18 3,0 18-13,0-18-5,0 18 3,0 0 3,0-18 0,0-53 8,18 0 3,-1-18-5,1 36 4,-18 18-3,18-1 2,-1 1 2,-17 34-5,0 1-10,0 17-3,18-17 4,-18 0 2,0-18 20,18 35-21,-18 1-2,0-1-1,0 0 7,0-17 6,17-35 2,-17 17 0,0 0-3,18-18 2,0 1-1,-18-1 2,17 0 0,-17 19-4,18-72 5,-18 89-2,17-18-3,-17-18-8,0 54-2,0-19 3,18 19 9,-18-18 1,18-18 0,-1 53-14,-17-36 11,36 1 1,-36-18 1,0 36 5,17-1-6,1 0-1,0-17-12,-1 17 15,1 1-3,-1-1-13,1 0 17,0 1-2,-1 17 1,1-18-1,0 18 2,17-18-3,18 18 2,0 0-1,35 0 1,0 0 0,0 0 0,-52 0-1,-19 0-10,1 0-5,0 0 0,-1 0 26,1 0 5,0 0-27,-1 18 6,18 17 6,1-17 1,17 17-2,-18-17 2,-17 0-3,-1-1-11,-17 1 8,18-18 3,-18 18-8,17-1 5,19 18 6,-19 36 3,1-53-11,0 17-6,-1 0 8,1 0 10,-18 36-20,18 0 13,-1-1 0,-17 18 5,0-70-5,0 70-11,0-35 3,0-18 4,0 18-4,0-35-2,0 17 9,0-17 1,0-1-12,0 1 5,0 17 0,0 36 8,0-36 2,0 0-6,0-17 7,0 53-8,0-18-8,0-18 5,0 18-1,0 0 0,-17 35 9,-1 35 1,-17-17-4,17 35 4,18 0 2,-18-70-5,1-18 3,17-35-14,-18 17 11,18-18 1,-18 36-8,18-35-4,-17 17 5,-1-17 10,-35 35-3,18 0 5,0 0-2,35-36-5,-36 1-12,19 0 6,-1-1 10,1-17-1</inkml:trace>
    </iact:actionData>
  </iact:action>
  <iact:action type="add" startTime="112319">
    <iact:property name="dataType"/>
    <iact:actionData xml:id="d12">
      <inkml:trace xmlns:inkml="http://www.w3.org/2003/InkML" xml:id="stk12" contextRef="#ctx0" brushRef="#br0">16493 8996 0,'0'35'7,"17"-17"1,1 17 5,-18-17-10,18-1 6,-18 1 0,17-18 5,-17 18 9,18-1 71,0-17-7,52-35-81,-52 17 12,52-17-5,36 0-9,-35-1 1,-36 36 19,-17-17-23,-18-1 23,17 18-3,-17-17 183</inkml:trace>
    </iact:actionData>
  </iact:action>
  <iact:action type="add" startTime="115041">
    <iact:property name="dataType"/>
    <iact:actionData xml:id="d13">
      <inkml:trace xmlns:inkml="http://www.w3.org/2003/InkML" xml:id="stk13" contextRef="#ctx0" brushRef="#br0">15699 11342 0,'0'-18'35,"-35"1"-9,-71-54-24,-88-53 34,159 107-24,-18-1-9,17 1 0,19-1 14,-19 18-6,19 0-7,-19 0 10,-69 0 7,52 0-10,35 18 6,-35 17 0,0 18-1,-17 0 1,-1 0 0,1 0 2,52-18-3,-53 35-12,54-17 1,-1-35 9,18 0-4,0-1-4,0 1 4,0 52 8,0-34-3,0 17 2,18 35 6,52-18-10,-17 1 3,35 35-1,36-53 2,-36 0-1,36-18 1,-54-35 0,89 0 2,-89 0-3,54-18-15,-71 1 4,70-36 4,-52-18 6,17-17 3,-35-36-2,-35 1 3,17 35-3,-35 35 11,0-18-12,0-17-14,0 70 20,-18-17-20,-35 18 14,0-19 3,36 19 4,-18 17-12,17 0-5,0 0-1,1-18 1,-1 18 31</inkml:trace>
    </iact:actionData>
  </iact:action>
  <iact:action type="add" startTime="118258">
    <iact:property name="dataType"/>
    <iact:actionData xml:id="d14">
      <inkml:trace xmlns:inkml="http://www.w3.org/2003/InkML" xml:id="stk14" contextRef="#ctx0" brushRef="#br0">16457 11448 0,'18'0'85,"0"0"-60,-18 70 10,0-52-32,0 17 12,0-17-2,0 17 5,17 18 1,-17-18-5,18 1 2,0 16 1,-18 1-1,17 18 1,-17-1 0,0 1 0,0-18-2,0 0-13,0-18 0,0 0 4,0 18 4,0 18 6,18-18 0,-18-18 5,0 18-11,0-35-7,0-1-1,0 1 12,0 35 2,0-18 7,0 0-11,0 1 5,0-19-1,18 19 4,-18-19-10,0 1-7,0 17 1,17-17 7,-17 17 6,0 0-1,0 18 5,0-35-17,0 0 7,18-1 8,-18 18-5,0 1 1,0 34 2,17 1-1,-17-36 2,18-35-4,-18 18-12,0-1 22,0 1 1,0 0 11,0-1-22,0 1 5,0 0-2,0-1-1,0 54-15,0-54 5,0 36 2,18 53 9,-18-35 0,0 35 5,0-36-12,0-52-8,0-1 13,0 19-12,0-19 14,0 1 0,0 0 70,0-1-75,0 1 12,0-1-15,0 1 6,0 17 2,0 18-1,0 53 0,0-71 1,0 1 0,0-19 0,0 1 15,0 0-2,0-1-11,0 19-2,0-19 0,0 1-15,0 17 13,0 71 1,-18-53 7,0 70-3,1-87-9,17-1 5,0-18-5,-18 1 100,18 0-90,0-1-5,0 1-9,-17 17 8,-1 36 5,18-53-6,-18 34-10,1-34-1,17 0 6,0-1 8,0 1 15,0 0 2,0-1-9,0 1-14,0 0 6,-18 17-4,18-18 4,0 19 0,0 17 0,-18-18 0</inkml:trace>
    </iact:actionData>
  </iact:action>
  <iact:action type="add" startTime="131290">
    <iact:property name="dataType"/>
    <iact:actionData xml:id="d15">
      <inkml:trace xmlns:inkml="http://www.w3.org/2003/InkML" xml:id="stk15" contextRef="#ctx0" brushRef="#br0">14588 15857 0,'-18'0'101,"0"0"519,1 0-612,-18 0 0,-1 0 0,-17 0 1,0 18-1,18-18 4,-18 0-9,18 0 20,17 0 62,-17 0-77,17 0 15,1 0-19,17-18 11,-18 18-11,0 0 12,-17 0 44,18 0-58,-19 0 14,19 0 1,-1 0 0,0 0-13,1 0 2,-1 0 9,18-17 14,-18 17-14,-17-18 0,-18-17 2,36 35-1,-1 0 0,0 0-1,18-53 79,0 18-85,-17-1 5,17 1-11,-18-53 12,18 17 1,-18 18 0,18-35 1,0 0-1,0 0 2,0 0-2,0-54 0,18-16 4,0 70-7,-18-89-11,0 54 3,0 52 7,17-88 8,-17 54-6,0-37-12,0 54-1,36-53 6,-36 0 1,17-71 7,18-176 2,-17 282-11,0-105 4,-18 17 9,0 17-3,35 36 2,-35 0-4,0 35 2,18-35 0,-18 0 3,0 88-7,0-17-9,0-1-2,17 18 5,-17-17 4,18-54 7,-18-17 0,0 35-1,0-35-1,18 71 2,-18-19-1,0 19 4,0 17-6,17-35-9,-17 52-4,0 1 6,0-18 2,0 18 3,0-53 7,0 0-2,0 52-4,0 1-7,0 17-3,0-17 0,0-18 6,0-53 5,0 36 7,0-71-7,0 35 1,0-18 1,0 19 2,0 52-15,0-53 12,0 18 2,0-18-13,0 70 0,0-16 16,0 16-17,-17 1 13,17-18-14,0 18 4,0 17 2,0-35 10,0 0 0,0 18-5,0 17-6,0-17-3,0 17-1,-18 1 3,18-1 1,0 1 9,0-1 0,0 0-1,0 1 1,0-19-5,0 19 6,0-19-1,0 1 0,0 18 3,53 17 171,0 0-178,17 0-8,54 0 0,17 17 4,0 18 5,88 1 5,-35-19-3,-35 1 6</inkml:trace>
    </iact:actionData>
  </iact:action>
  <iact:action type="add" startTime="138009">
    <iact:property name="dataType"/>
    <iact:actionData xml:id="d16">
      <inkml:trace xmlns:inkml="http://www.w3.org/2003/InkML" xml:id="stk16" contextRef="#ctx0" brushRef="#br0">15858 14676 0,'0'17'115,"0"1"-107,-18 17 11,0 106 15,18-88-17,-35 88 1,18-53 4,17-52-14,0-19-5,-18 19 1,18 17 10,-18 17 3,18-35-3,-17-35 85,17 18-53,0 0-39,0-1 9,0 1-1,0 0 1</inkml:trace>
    </iact:actionData>
  </iact:action>
  <iact:action type="add" startTime="138829">
    <iact:property name="dataType"/>
    <iact:actionData xml:id="d17">
      <inkml:trace xmlns:inkml="http://www.w3.org/2003/InkML" xml:id="stk17" contextRef="#ctx0" brushRef="#br0">15593 16686 0,'0'0'0,"0"18"1,0 0 8,-18 17-3,18-17 2,-17 52 25,17-52-3,0 52-27,0-52 44,0 0-26,0-1 8,0 1-3,0 0-10,0-1-5,0 1 5,-18 35 0,18-18 6,0-17-12,0-1-4,0 1 7,0 0 4,0-1 34,0 1-39,0-1 17,-17-17-21,-1 18 10,0 0-6,1 17-9,-1-35-2,0 18 5,-17-1 3,-53 19 7,-53-36 1,-18 0 1,0 0 0,89 0-3,-18 0-14,-89 0 7,124 0 0,-88 0 10,18 0-2,17 0-1,0 0 1,-18 0 1,19 0 0,-36 0-1,-142-36 3,213 19-5,-54-1 1,-70-17-11,53 35 8,35-36-9,-229-34 12,106 17 5,-18-18-4,-53 1 2,194 52-4,18 18-12,17-35-1,-17 17 5,35 18 17,0 0-21,18 0 12,-88-17-12,70 17 5,18-18 3,-54 18 6,-52-18 0,18 1 5,87-1-8,-16 18-7,-1-17 2,17 17-6,-17 0 3,1 0-1,16 0 7,-87-18 3,35 0 3,-18 18 1,88 0-15,-35 0 10,-17-35 2,34 17 2,19 18 1,-1-17-17,18-1 21,0 0-13,-18-17 7,1 0 1,-1-36 0,1-52 1,17 70-4,0-18-12,0 1-1,0-1 20,0-35-11,0-35-3,0-88-3,0 158 5,0-140 8,0-89-2,0 88 0,0-70 2,0-212 0,0-353 5,0 371-11,-71-688 7,18 282-3,53 529 1</inkml:trace>
    </iact:actionData>
  </iact:action>
</iact:actions>
</file>

<file path=ppt/ink/inkAction1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12:51.4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043">
    <iact:property name="dataType"/>
    <iact:actionData xml:id="d0">
      <inkml:trace xmlns:inkml="http://www.w3.org/2003/InkML" xml:id="stk0" contextRef="#ctx0" brushRef="#br0">6192 5433 0,'-36'0'241,"-17"0"-233,-17 0-2,-18-18 2,35 18 0,0 0 0,0 0 0,-18 0 0,18 0 27,-35-17-33,53 17 33,17 0-17,1 0 19,-1 0-21,0 0-5,-17 0 6,17 0-2,1 0-12,-1 0-2,1 0 14,-1 0 24,0 0-29,-52 0 6,-1 0 0,1 17 2,17-17-2,0 18 2,53-1-3,-18-17-13,-35 0 6,36 18 0,-1 0 8,18-1 4,-18-17-3,1 18 22,-1 0-31,-35 35 7,-17-1 9,52-16-13,-17-1-7,17 0-2,0-17 6,1 0 10,-1-18-15,18 17 14,-18-17 28,18 18-43,-17-1 14,17 1 1,0 17 0,-18-17-1,18 17 2,-17 1-2,17-1 2,-18-18-9,18 1 0,0 17 9,0 18-5,-18-17 3,18 17 2,0-1-2,0 19-1,0-18 2,0-35-1,0 34-15,0-34 6,0 17 4,0-17 5,0 35 0,0 0 2,0-18 2,0 0-6,18 1-10,-18-19 6,0 1-7,0 0 12,18 17 2,-18 0 1,17-17-3,-17-1 1,18 19 1,-1-19 0,1 36 1,0-53-4,-1 18-12,19 17-1,-19-17 6,-17-1 15,18 19-20,35-1 15,0 18 0,-18 0 3,-17-36-19,-1 1 5,1-18 3,-18 18 8,18-1-3,17 1-10,0 17 0,0-17 4,1 17 9,17 18-1,0-18 1,17-17-1,-17 17 2,-18-17-3,1-18-13,-1 18-1,-18-18 6,1 17 2,17-17 6,-17 18 2,0-18 0,-1 18-2,36-1 2,18 1 2,-54-18-6,1 17-11,0 1-1,-1-18 7,1 18 0</inkml:trace>
    </iact:actionData>
  </iact:action>
  <iact:action type="add" startTime="10459">
    <iact:property name="dataType"/>
    <iact:actionData xml:id="d1">
      <inkml:trace xmlns:inkml="http://www.w3.org/2003/InkML" xml:id="stk1" contextRef="#ctx0" brushRef="#br0">5221 7373 0,'53'0'130,"0"53"-122,124 35 18,-71-17 9,-106-54 65,0 1-94,-53 17 3,-53 18 8,-18-18 1,71-35-4,18 18-12,17-18-1,1 0 123</inkml:trace>
    </iact:actionData>
  </iact:action>
  <iact:action type="add" startTime="23530">
    <iact:property name="dataType"/>
    <iact:actionData xml:id="d2">
      <inkml:trace xmlns:inkml="http://www.w3.org/2003/InkML" xml:id="stk2" contextRef="#ctx0" brushRef="#br0">6086 5433 0,'-18'17'78,"0"19"-70,-17 105 22,-53 88 3,70-123-17,1 17 1,-1 19 0,18-1 0,0-36-1,0 19 1,0-71-1,18 0-14,35 70 5,0-35 2,35 89 7,18-36 1,-36-18 1,1-52-1,52 35 0,-52-71-4,17 36-10,53-18-2,-70-36 5,34 18 17,72 1-20,-71-36-1,52 0 10,-87 0-10,35 0 20,-18 0-12,0-36-7,-17 19 0,17-18 8,88-54 6,18-52-2,-35-35 2,-88 105 1,-54 36-12,1-18 5,17-17 8,-35-1-5,18 0 2,-18 1 5,0 17-10,0 0-9,-35-35 0,-18-36 3,0 71 4,-141-176 8,-71 17 1,-17 36-3,-53 53 3,53 17-3,52 71 2,107 17 3,35 18-6,17 0-10,36 0 4,17 0 12</inkml:trace>
    </iact:actionData>
  </iact:action>
  <iact:action type="add" startTime="25335">
    <iact:property name="dataType"/>
    <iact:actionData xml:id="d3">
      <inkml:trace xmlns:inkml="http://www.w3.org/2003/InkML" xml:id="stk3" contextRef="#ctx0" brushRef="#br0">9102 6209 0,'35'0'69,"18"0"-61,106 0 15,-53 0 2,335 0-24,-335 0 6,-54 0 5,107 0 4,35 0 5,-158 0-10,52 0 6,-53 0-2,36 0-13,-18-18-1,-1 1 12,-16-1-10,87-17 13,18 17 3,18 0-6,0 1 5,17 17-2,-17-36 2,106 36-2,-195 0 0,71 18 0,-35-18 2,35 18-2,-35-18 3,0 0-2,-53 0-4,-18 0-11,18-36 0,0 36 3,17-17 7,54 17 3,-1 0 0,1 0 0,-71-18 3,0 18-1,-36 0 79</inkml:trace>
    </iact:actionData>
  </iact:action>
  <iact:action type="add" startTime="27297">
    <iact:property name="dataType"/>
    <iact:actionData xml:id="d4">
      <inkml:trace xmlns:inkml="http://www.w3.org/2003/InkML" xml:id="stk4" contextRef="#ctx0" brushRef="#br0">17727 6297 0,'-17'0'6,"-1"-35"72,-52 0-68,17-36-3,17 53 0,1-17 2,-177-106 19,71 35 5,141 88 0,-17 18 21,-1 0-46,-35-17 2,0 17 2,-141-53 6,88 35-3,-158-35-14,105 53 5,18-17 5,-18-1 5,89 18 0,34 0 1,19 0-1,-19 18 1,1-1-1,-71 72-15,53-54 6,-17 0 2,-1 53 8,1-17 0,17-18 0,0 0-2,35-18 3,-35 36-1,53-54-2,-35 71-13,35-52 5,-18 34 2,1 1 8,17-18 1,0 0-2,0-18 0,0 0 0,0 18 4,0-18-6,0 36-9,0-36-3,0 0 7,0 54 7,17-19 4,1-17-3,0-18-13,-1-17 3,1 0 0,0-1 5,17 19 5,-17-19 0,-1 18-14,18-35 2,-17 18 5,53 0 5,17-1 2,-18 1 1,36-18-2,18 0-1,-1 0 2,1 0 1,-71 0-2,105-18-14,-122 18 13,34-17-13,-17-36 15,0 0 1,-18 18-6,1-1-7,-1 1-2,0 0 3,-17-18 1,17 18 5,18-36 5,0-17 2,-36 35-5,1 18 3,0-1 0,-18 19-1,17-18 4,-17 17-8,0 0-9,18 1-2,-18-19 15,0 19-15,18-54 13,-18 18 2,0 18 0,0 0-15,0-18 17,0 0 1,0 35-7,0 1-9,0-1 0,0 0 8,0 1 8</inkml:trace>
    </iact:actionData>
  </iact:action>
  <iact:action type="add" startTime="34210">
    <iact:property name="dataType"/>
    <iact:actionData xml:id="d5">
      <inkml:trace xmlns:inkml="http://www.w3.org/2003/InkML" xml:id="stk5" contextRef="#ctx0" brushRef="#br0">16599 8767 0,'0'0'1,"0"35"3,0 0 4,0 0 12,0 1-19,0-1 3,0 0 1,0 18 3,0-18 7,0 18 11,0 88-24,0 212 31,0-194-16,0 0-1,0 88 4,0-177-6,0 18 17,0 195-26,0-195-3,0-35 8,17 35 8,-17-35-15,18-18 11,-18 18 2,0 18 3,0-36-5,0 18-12,35 0-1,-35 17 5,0-17 3,18 35 12,-18-35-10,17 18-7,1-1-2,-18-17 5,18 18 3,-18-18 0,0 17 9,17-34-4,1 34 2,-18-17-1,18 71-14,-18-89 4,17 35 4,-17 1 8,18-36-2,-18-17 0,0-1 0,0 1 2,0 0-4,0-1-12,0 1 6,0 0 0,0-1 9,0 1 2,0 17 8,0-17-8,0 17 0,0 18-18,0 0 29,0 18-13,0-36 1,0-18-3,0 1 2,0 0 51</inkml:trace>
    </iact:actionData>
  </iact:action>
  <iact:action type="add" startTime="38759">
    <iact:property name="dataType"/>
    <iact:actionData xml:id="d6">
      <inkml:trace xmlns:inkml="http://www.w3.org/2003/InkML" xml:id="stk6" contextRef="#ctx0" brushRef="#br0">16916 14905 0,'0'-18'101,"0"1"-53,0-1-32,-18-17 9,-35 17-8,36 18 0,-1 0-1,1 0 2,-19 0-2,-34-18 0,-36 18 2,-18 0-2,89 0-12,17 0 10,-34 0 6,34 0-10,-17 0-5,17 0-3,-17 0 3,-1 0 1,-34 0 13,-54 0-4,1 36 1,17-36 1,18 17-1,53-17 1,-1 18-1,-17 17 2,53-17-3,-35-1-14,18 1 1,-1 0 5,-17 17 0,17-35 10,0 35 0,1 18-1,-1-17 1,0-1-1,1-18 2,-1 72 1,1-54-4,-1 35 1,0-17 0,1 0 0,-1 53 1,0-35 0,18-1 0,-17 54 0,17-36-1,0-18-1,-18-34-14,18 17 16,0 52 0,0-52 2,0 0-1,0-17-4,0-1-12,0 0 4,0 0 10,0 1-7,0 17 8,0 17 1,35 1-2,1-1-1,-19 1 1,19-18 3,-19-18-5,1-17-11,-1-18-2,1 35 12,35-17-12,35 52 18,36-17-2,-36-18-3,0 1 4,18-19-2,0 1 2,-53-18-4,70 0-12,-70 0 11,18 0-12,-1 0 16,54 0 3,-54-18-4,1 1 1,17-1-2,-35 0 4,-18 18-13,-17-17 2,17-1 8,0-17 0,1 0-14,-1 17 3,-35 0 5,18-35 9,70-17-4,-53 35 2,88-89 1,-87 89-5,-1-1-10,0 19-2,-17-36 6,0 18 16,-1-1-22,18-34 15,-35-1 1,36 1 0,-19-1 0,-17 18-1,0-35 2,0 53-3,0-53-13,0 35 12,0-18-13,0-17 16,0 35 3,0-18-7,0 1 9,0 52-11,0 1-6,0-1-1,0 0 2,0 1 22,0-1-3,0 0 12,0 1 10,0-1-39,0 0 10,-17 18 5,-1-52-21,0 34 13,1 0 1,17 1 2,-18 17 125,1 0-132,-1 0 0,0 0-6,1 0 10,-19-18-4,1 0-9,17 18 16,-17-17-17,-18 17 14,36-18 1,-1 18 44</inkml:trace>
    </iact:actionData>
  </iact:action>
  <iact:action type="add" startTime="45302">
    <iact:property name="dataType"/>
    <iact:actionData xml:id="d7">
      <inkml:trace xmlns:inkml="http://www.w3.org/2003/InkML" xml:id="stk7" contextRef="#ctx0" brushRef="#br0">14870 7796 0,'-18'0'323,"1"0"-315,-19 0 0,-17 0 1,1 0-3,-19 0 1,-158 0 24,-1 0 2,160 18-17,-1 0 3,-17-1-1,35 1-5,35-18-10,-70 18-1,18-1 3,-1-17 3,-17 18 8,35-18 1,-106 53-14,106-53 3,-35 17 1,-71 1 10,18 0 0,-17-18-1,-195 0 6,229 0-8,71 0 0,-52 0-12,-1 0 0,0 0 4,18 0 1,-36 0 9,18 0 3,71 0-1,0 0-3,-53 0 0,-36 0 3,54 0-16,-1 17 3,-17-17 4,-18 18 9,-17-18-3,52 18 2,-17-18-1,0 0 1,-36 0-1,-52 0 3,17 0-5,71 0-12,-18 0-1,-35 0 6,17-18 2,-52 0 11,-53-17-7,105 17 3,107 18 0,-1 0 2</inkml:trace>
    </iact:actionData>
  </iact:action>
  <iact:action type="add" startTime="46842">
    <iact:property name="dataType"/>
    <iact:actionData xml:id="d8">
      <inkml:trace xmlns:inkml="http://www.w3.org/2003/InkML" xml:id="stk8" contextRef="#ctx0" brushRef="#br0">8837 7920 0,'0'0'1,"0"18"19,18 17 109,17 0-123,18 18 3,18 0-1,-18-18-3,35-17 4,0 35-3,0-18 10,18 36 9,-88-71-10</inkml:trace>
    </iact:actionData>
  </iact:action>
  <iact:action type="add" startTime="67601">
    <iact:property name="dataType"/>
    <iact:actionData xml:id="d9">
      <inkml:trace xmlns:inkml="http://www.w3.org/2003/InkML" xml:id="stk9" contextRef="#ctx0" brushRef="#br0">17921 14552 0,'36'0'227,"17"0"-219,35 0 6,-35 0-12,88 0 21,-71 18 9,142 52-30,-177-70 4,-17 0 4,17 18 7,1 17-1,-19-17-14,18 17 13,54 18 1,16 53 1,-34-53-1,17 53-14,-17-53 5,-18 17 2,53 106 7,-18-52 1,-71-71-2,1 0-14,17 53 16,-17-71-1,-18 0 1,0 18-1,18-35 0,-18 35-14,0 0 3,0-18 6,0 71 5,0-1 1,-18 19 0,0-18-1,1-36 2,-1-34-3,18 34-14,-18-35 7,1 1 0,-1 34 9,-35 1 0,36-18 0,-19 17-1,-17-17 1,-17 0 0,35-18-1,17-17-15,0-18 0,1 18 6,-36-1 1,-71 36 9,18-35-1,36 0 0,-1-18 1,18 17 0,18-17 1,0 0 0,0 0-3</inkml:trace>
    </iact:actionData>
  </iact:action>
  <iact:action type="add" startTime="69440">
    <iact:property name="dataType"/>
    <iact:actionData xml:id="d10">
      <inkml:trace xmlns:inkml="http://www.w3.org/2003/InkML" xml:id="stk10" contextRef="#ctx0" brushRef="#br0">16404 15187 0,'0'0'1,"0"88"4,-35-17 2,18 52 1,-1-34-1,18-54-1,-18 71 3,18 35 15,-17-71 10,17-52 34,0 0-53,0-1-7,0 1 1,0 17 7,0-17 0,17-1-14,-17 1 4,18 0 3,17 35 8,-17-36-1,35 36 1,35-53 0,-17 35-1,17-35 1,-35 0 0,0-17-1,-1-19 1,72-87 0,-53 17 0,-19 18-1,-16 17 0,-19 36-15,-17 0 14,0 17-14,0-17 16,0 17-1,0 1 1,-17-1 0,-124-52-1,-36 52 1,-123 18 0,159 0-1,18 0-15,-36 0 15,106 18-14,18-1 2,0 1 7,35-1 6,-18 1-1,0 53 1,18-18 0,0 35-1,0 0 1,0-35 0,0-18-1,0 0 1,18-35 0,-18 18 31</inkml:trace>
    </iact:actionData>
  </iact:action>
  <iact:action type="add" startTime="72501">
    <iact:property name="dataType"/>
    <iact:actionData xml:id="d11">
      <inkml:trace xmlns:inkml="http://www.w3.org/2003/InkML" xml:id="stk11" contextRef="#ctx0" brushRef="#br0">15470 16387 0,'-18'0'11,"-17"0"-9,-53 17 23,35-17 10,35 0-2,0 0 1,-17 0-18,17 0 1,-17 18 0,17-18 1,1 0 13,-1 0 17,-35 17-47,-88-17 15,53 18 4,17-18-7,19 0-10,-1 0-2,0 0 6,17 0 15,19 0-21,-36 0 17,18 0-1,-1 0-3,-87 0-12,70 18 14,18-18-15,-124 0 15,0 17 1,18-17 0,18 0-1,-1 0 1,-35 0-1,1 0 1,16 0-1,-52-17-1,159 17 3,-53 0-17,-36 0 14,-70 0 4,124 0-4,-195 35-10,124-35 6,35 18 5,-264-18-14,123 0 14,-35 0 0,88 0 2,-36 0-2,54 0 0,-89 0 5,195 0-7,-71 0-8,106 0-2,17 0 10</inkml:trace>
    </iact:actionData>
  </iact:action>
  <iact:action type="add" startTime="74350">
    <iact:property name="dataType"/>
    <iact:actionData xml:id="d12">
      <inkml:trace xmlns:inkml="http://www.w3.org/2003/InkML" xml:id="stk12" contextRef="#ctx0" brushRef="#br0">7268 16669 0,'0'0'1,"0"17"6,17 1 1,1 0-3,35-1 28,-36-17 2,19 0-20,-19 0-12,1 0 10,52 0 7,-52 0-4,0 0-2,-1-17-12,1 17 6,0 0 1,-1-18 9,1 0-4,35-17 3,-18 35-13,0-18 8,36-17 5,-18 18 0,17-19 1,-34 19-3,17-1 3,0-17-1,17-18-2,-17 0 2,-18 0 0,1 0-1,-19 0 1,1 35 0,-18-17-3,18-18-12,-18 18 4,17 0 4,-17-36 7,0-17 1,0 17-3,0-17 4,0 35 9,0-88-21,-17 106-5,-1-36 0,0 18 7,1-17 7,-19-18 1,-17-18-1,18 18 1,-53-36 0,35 71 2,18 18-5,-36-18-12,36 18 4,-18 17 7,-18-35 0,1 36 3,-18-19 1,-36 19 0,36-1 0,53 18-3,-18 0-12,18 0-1,-1 0 6,-17 0 4,-52 0 5,69 18-2,-34-1 3,-1 36 0,-17-17-1,53-1 1,-18 0-1,17-17 2,19-1-3,-1 1-11,-17 17 0,17-17 6,-35 35 16,18-18-19,17 0-5,-17-17 2,0 35 15,0-18-10,-36 36 9,18-18-4,-17 35-11,34-53 3,19 0 3,-36 1 10,17-19-3,19 19-1,17-19 1,0 19 1,-35-1 2,35-17-17,-18 17 3,18 0 3,-18 0 8,1 1 0,-1 34-15,18-52 7,-18 35 2,1 17 7,17 1-2,0-18 1,-18 0 1,18 0 0,0-18-3,0 0-12,0 0-1,0 1 30,0 34-30,18-17 16,-18-18-1,17 1 0,1 17 2,-18-18 0,18-35-1,-1 35-16,1-17 12,17-1-12,18 19 20,35-1-8,0 0 2,18 1 2,-70-1 0,-1-17 1,-17-1-3,-1-17-14,18 0 1,-35 18 3,36-18 7,17 0 4,35 0 0,18 0 0,-36 0-1,1 0-13,17 0 13,-17 0 3,-54 0-1,36 0-16,-35 0 13,-1 0-7,1 0 3,17 0 8,-17-18-1,17 18-2,0 0 2,-17-17 0,0 17-2,-18-18 35,17 18-35,-17-18-8,18 18 4,-18-17 8,18 17-3,-1 0 5,1 0 7,0-18-9,-18 0 1,17 18-7,1 0 2</inkml:trace>
    </iact:actionData>
  </iact:action>
  <iact:action type="add" startTime="79064">
    <iact:property name="dataType"/>
    <iact:actionData xml:id="d13">
      <inkml:trace xmlns:inkml="http://www.w3.org/2003/InkML" xml:id="stk13" contextRef="#ctx0" brushRef="#br0">7462 14005 0,'0'-35'290,"0"17"-280,0 1 0,0-19-1,0 1 0,0 18-5,0-19 4,0-17 27,0 36-8,0-1-4,0 0 19,0 1-25,0-1 17,0 0-11,0-17 493,0 0-507,0 0 3,0 17-8,0 0 4,0-17 0,0 0 5,0 0-7,0 17-1,-18-158 26,0 70 1,18 70-14,-17 1-1,17 18-3,0-1 5,0 0-2,0-35 0,0 0 1,-18 18 1,18-71-8,-18 36 6,18 17 1,0-18-1,0 18-3,0 36-11,0-19-2,-17-17 5,17 18 17,0 18-22,0-19 16,0-34-13,0 34 1,0 19 3,0-18 7,0-1 3,0 1-2,0 17-12,0 1 19,0-1-15,0 0 7,0 1 2,17-18 0,-17-1-1,0 1 1,0 0-1,0 52 283,0 19-291,0-1-2,0 18-3,18-18 10,-18 18-9,0 18 4,0-36 7,0 18-13,0 105 23,0-122-20,0 70 24,-18-53-12,18-18-2,0 0-14,0-17 2,0 17 11,0 0 3,0 36-16,0-36 14,0 18-14,0 18 16,-17-1-3</inkml:trace>
    </iact:actionData>
  </iact:action>
  <iact:action type="add" startTime="81802">
    <iact:property name="dataType"/>
    <iact:actionData xml:id="d14">
      <inkml:trace xmlns:inkml="http://www.w3.org/2003/InkML" xml:id="stk14" contextRef="#ctx0" brushRef="#br0">7162 14482 0,'0'-18'125,"0"0"-108,0-17-15,17 0 6,-17-1-4,18 1 8,-18 0 1,0 17-5,0-35 15,0 36 11,18-19-18,-18 1 2,0 0-16,0 0 16,0-18-5,0 17-9,0-17-1,0 18 0,0-18 20,0-17-22,0-19 16,17 19-2,1-1 2,-18 1 3,0 52-3,18-17-5,-18 0-8,0 17-2,0 0 0,17-17 7,-17-35 9,0 17-2,18-71 1,17-17 1,-35 70-3,35-52 4,-17 52-6,-18 19-10,18-1 2,-18 0-4,0 17 8,17-34 9,1-1-3,-18-17 3,18 35 3,-18 36-10,0-1-6,0 0-2,17 1 7,-17-1 9,0 0-7,0 1-10,18-19-1,-18 1 6,0 0 2,0 0 7,0-54 1,0 19-3,35 17-12,-35-35 14,18 0 0,-18-1 4,0 54-5,17-35-11,-17 52 2,0-17 0,0-18 13,0 17-5,0-17 4,0-35 1,0 53-6,0-18-9,0 0-1,0 18 1,0-18 2,0-18 11,0 19-2,0-1-13,0-36 12,0 54-13,0-35 16,0 34 0,0 1-1,-17 17 1,17-17 1,0 0-3,0 0-12,0-1-2,0 1 5,0 17 3,-18-87 7,18-1 2,0 17-4,-18 37 6,18 16-8,0 19-9,0-1 7,0-17-2,0-1 9,0 19-1,0-18-11,0 17 11,0 0-6,0-17 7,0 17-1,0-17 0,0 17 1,0-17-1,0 18 7,0-1 12,0 0-24,0-17 4,-17 0 1,17 17 3,0-17-3,-18 0 1,18 17-1,0 0-13,0 1 2,0-1 15,0 0 1,0 1-14,0-1 46,-17-17-29,17-1-8,0 1 1,0 0 0,0 17 0,0 1 0,0-1 56,0 0-51,0 1 15</inkml:trace>
    </iact:actionData>
  </iact:action>
</iact:actions>
</file>

<file path=ppt/ink/inkAction1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59:11.40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042">
    <iact:property name="dataType"/>
    <iact:actionData xml:id="d0">
      <inkml:trace xmlns:inkml="http://www.w3.org/2003/InkML" xml:id="stk0" contextRef="#ctx0" brushRef="#br0">16757 6332 0,'18'0'76,"0"0"-43,17 0 61,0 0-88,18 0 2,35 0 3,18 0 5,106 0-1,-89 0 1,54 0 1,-107 0 1,36 0-3,17 0 3,-70 0-4,36 0-13,-37 0 7,1 0 1,89 0 9,-19-17-3,-35 17 2,-35 0-1,-35 0 34</inkml:trace>
    </iact:actionData>
  </iact:action>
  <iact:action type="add" startTime="19059">
    <iact:property name="dataType"/>
    <iact:actionData xml:id="d1">
      <inkml:trace xmlns:inkml="http://www.w3.org/2003/InkML" xml:id="stk1" contextRef="#ctx0" brushRef="#br0">13088 4957 0,'18'17'57,"0"-17"-41,-1 0-8,1 0 8,17 0 15,-17-17-20,70-72 22,-70 54-30,-1 17 11,1-17 4,-18 17-3,0 1-5,0-1 12,0-17-20,0-89 16,0 89-1,0-35-2,0-19 0,-18-34 3,-17 35-2,35 70 2,-18-52 0,-34 17-3,34 0 1,-17 17 0,-36-34 12,53 52-23,1 1-1,-1-1 1,-17 0 4,-71 1 8,53-1 1,0 18-3,-17 0 3,17 0-2,-18 18 0,1-1 3,34 1-3,1-18-14,35 18 9,-18-18-10,18 17 53,-17-17-39,-54 71 0,18-1 1,-35 36 1,53-70 1,0 16-2,17-16 1,18-19-1,0 36 0,0-35 0,0 123 4,53-18-3,17 1-2,36-18 1,-53 0 0,0-36 1,-18-35 0,1-17-1,52 35 0,0-18 4,0-35-5,36 18-13,-36-18 11,-18 0-12,54-18 15,-36-17 1,-70 35-2</inkml:trace>
    </iact:actionData>
  </iact:action>
  <iact:action type="add" startTime="43524">
    <iact:property name="dataType"/>
    <iact:actionData xml:id="d2">
      <inkml:trace xmlns:inkml="http://www.w3.org/2003/InkML" xml:id="stk2" contextRef="#ctx0" brushRef="#br1">17674 4410 0,'18'0'251,"53"0"-243,-1 0-2,18 0 8,-17 0-12,-18 0 6,0 0 2,-18 0 0,0 0-6,-17 0 5,0 0-2</inkml:trace>
    </iact:actionData>
  </iact:action>
  <iact:action type="add" startTime="52252">
    <iact:property name="dataType"/>
    <iact:actionData xml:id="d3">
      <inkml:trace xmlns:inkml="http://www.w3.org/2003/InkML" xml:id="stk3" contextRef="#ctx0" brushRef="#br1">15787 9701 0,'-17'0'77,"-1"0"-23,0 0-38,1 0 21,-1 0-1,0 0 11,-17 0-42,17 0-2,-35 0 4,-17 0 16,17 0-11,35 0-9,-17 0-1,17 0 11,-17 0 5,18 18 0,-1-18-3,0 0 61,1 18-65,-1-1 2,-17 1 4,-1 17-15,19-35 3,-19 18 5,36-1 7,-35 1 2,18 0-5,-1-1 1,18 1 4,-18 0-6,1-18-10,17 35 14,-36 36-1,1-19-1,-18 37 3,0-19-2,0 54 2,18-36 0,17-53 0,-17 18-14,35-18-3,-17 1 11,-1 17 0,0-18 5,18-18 2,-17 89-3,17-88-2,0 52-10,0-17-1,0 0 7,0 35-6,0-35 12,0-17-3,0 70-10,0-54 3,0 1 4,0 53 10,0-35-9,0 17-9,0-35 3,0 0 5,0 106 7,0-107-14,17 19 12,-17-53 0,0 17-12,0 0 0,18 0 8,-18 1-9,35 87 12,-17-35 2,-1-17 2,-17-18-1,0 0 0,18 17-2,-18 1 2,18-36-1,-18-17-14,0 17-1,0-17 6,0-1 0,17 36 10,1 18-1,-18-1 1,18 36 4,-18-53-8,17-18-10,-17 1-2,0 17 4,18-18 4,-18 18 6,0-18 3,0 0-17,0-17 14,0 17-7,0 1 6,0-19-4,0 18-7,0 1 1,-18-19 6,18 1 9,0 0 100,0 17-103,0 18-3,0 35 4,0-53-2,0 18-13,0-17 5,0 16 5,0 19 2,0-18 1,0-18 2,0 18 4,0-18-7,0 36-10,0-36 2,0 1 0,0 52 15,0 0-8,18-35 3,-18-18 4,18-35-8,-18 18-10,35-18 291,18 0-281,-18 0 14,177 35-25,-89-17 31,353-18-30,-299 0 8,-89 0-2,35 0 9,-17-18-1,-18-17-1,-17-1 2,0 1 3,34 0-9,-52 17-8,36-17-2,-37 35 12,72-18-12,158-17 16,-88 17-1,0-34 1,-35 52-1,-18-18 1,0 0 1,-17 1-1,-18-1-1,-54 18 0,1 0 1,18 0 0,17 0-1,-35 0 0,18 0-12,17 0 8,18 0-9,-36 0-2,36 0 15,0 0-15,0 0 14,-53 0 2,-36 0 207,1 0-213,17 0-6,18 0 3,18 0 9,-36 0 3,-17 0-5,-1 0 1,-17-18 279,18 18-287,-18-17 6,17-1 0,1 18-12,0-18 13,-1 1-7,-17-1 12,0 1 5</inkml:trace>
    </iact:actionData>
  </iact:action>
  <iact:action type="add" startTime="72869">
    <iact:property name="dataType"/>
    <iact:actionData xml:id="d4">
      <inkml:trace xmlns:inkml="http://www.w3.org/2003/InkML" xml:id="stk4" contextRef="#ctx0" brushRef="#br1">16669 8731 0,'0'-17'6,"-18"17"2,1-36 8,-18 19 5,17-1 11,-35-17-30,18 35 14,-36-18 1,1-17 7,34 0-17,1 17-6,-18 0 2,18 1 11,-106-36 7,70 17-8,36 19-10,-18 17-2,18-18 5,17 18 2,-17-17 7,17 17 3,-17 0-1,-18 0-2,-35 52 2,-53 1 0,0 36-1,17-1 1,-88 35 0,177-87-10,0-19 3,-18 18 9,18 18-5,17 0 4,0 0-2,-52 71 0,52-54-1,-17 36-13,0-35 5,17-1 3,18 71 6,0-53 0,0 1 3,0-19-2,18-35-3,17 18-3,35 53-10,-52-70 5,53-1 13,-36-18 7,141 54-14,-35-36-11,-88-35 2,106 18 19,0-18-7,0 0 3,-18-53-1,-53 35 2,-35-17-6,53-18-9,-71 18 4,0 17 1,18-70 3,18 35 5,-36 0-1,0-17 1,0-1 0,-35 53-15,0 1 5,0-1 3,0-52 5,18-1 1,-18-17 1,0 53-1,-18-18 1,1 0 1,-18 35-4</inkml:trace>
    </iact:actionData>
  </iact:action>
  <iact:action type="add" startTime="74652">
    <iact:property name="dataType"/>
    <iact:actionData xml:id="d5">
      <inkml:trace xmlns:inkml="http://www.w3.org/2003/InkML" xml:id="stk5" contextRef="#ctx0" brushRef="#br1">18186 9031 0,'-53'-18'56,"-17"1"-53,-1 17 5,0 0 0,-17-18 0,18 18-1,-1-17 7,18 17 15,-17 0-28,34 0 32,19 0-16,-1 0-1,-17 35-14,0-18 12,-1 19-13,-17 17 15,-35 17 1,35-17-1,36-18 3,-1 1-2,0 17-2,1-36 1,17 36-14,-18-18 11,18 1-11,-18 52 17,1 0-5,-1 36 2,18-72 1,0 1 0,18 0 8,-1-35-14,1 0 4,0-1 0,-1 1 1,54 17-14,-36-17 5,-17-1 2,141 1 8,-1 0-1,-17-1 2,-88-17-16,36 0 12,-54 0 2,18 0-12,-18 0-1,0 0 2,-17 0 2,0 0 11,17-17-3,0-19-1,18 19 5,-18-18-4,18-1 4,-17 19-4,16-36-10,-16 17-1,-19 1 4,19-35 9,-1-1-1,0-17 1,-17 35-1,-18-18 1,0 36 2,0 17-6,0 1-4,0-1 9,0-17-8,0 0 5,0 17 1,-18-17 0,18 17 1,-17 0 2</inkml:trace>
    </iact:actionData>
  </iact:action>
  <iact:action type="add" startTime="79697">
    <iact:property name="dataType"/>
    <iact:actionData xml:id="d6">
      <inkml:trace xmlns:inkml="http://www.w3.org/2003/InkML" xml:id="stk6" contextRef="#ctx0" brushRef="#br1">20038 9790 0,'0'-36'139,"-18"1"-130,-17-36 13,0 19 7,0-1-25,-1 35-3,19 0 5,17 1 2,-36-1 10,19 0-1,-1 18-3,1 0 6,-54 0-5,0 0 0,-70 0 8,18 0-9,17 0 0,18 0 8,53 0-12,-1 0-8,1 0 2,-18 0 8,-18 0 4,-17 18 4,53 0-8,0-1-9,-1 19-1,19-36 3,-18 17 5,-18 1 4,35 17 3,0-35 0,1 18-13,-1-1 12,0 1 2,1-18 4,17 18-12,0-1 4,-18 19 3,18-1 1,0 0-4,0 18 2,18 0 4,-1-53-4,1 18 1,0-1-3,-1 1-11,19 0 2,-19-1 7,54 19 4,52-19-2,-17 1 3,53-1 0,-71 1-1,53-18 3,-88 0-6,0 0-9,-18 0-3,1 0 4,-19 0 5,19 0 5,-19 0 6,1-18 7,17 18-23,-17-17 7,35 17 5,-18-35 1,0 35 0,18-36-14,-35 19 2,-1 17-1,-17-18 2,18 0 3,0 1 5,-1-1 2,-17 0 19,0 1-16,0-1-6,0 0 1,0 1 7,0-1-6,0 1 15,0-1 14,0 0-18,0 1-20</inkml:trace>
    </iact:actionData>
  </iact:action>
  <iact:action type="add" startTime="94084">
    <iact:property name="dataType"/>
    <iact:actionData xml:id="d7">
      <inkml:trace xmlns:inkml="http://www.w3.org/2003/InkML" xml:id="stk7" contextRef="#ctx0" brushRef="#br1">14852 17692 0,'0'-35'120,"-17"17"-111,-1-35 2,-17 18-4,-1 17-1,19-17 2,-18 17 3,17 0-6,0-17 4,-17 18 23,17-1-31,1 0 31,17 1-9,-18-19-12,-17 19-5,0-1 0,-1 0-4,19 1 2,-19 17 5,19 0-3,-19-35 13,19 17-2,-1 0 6,0 18-16,1 0-4,-1-17-1,1 17 12,-19-18 7,19 18-8,-36-18-12,17 18 12,1 0-4,18 0 3,-1 0 16,0 0-12,1 0-11,-19 0 12,1 0 2,-53 0-12,53 0-4,-1 0 2,1 0 0,-18 0 4,18 0 6,17 0 1,-17 0-12,0 0-1,17 0 8,-35 0 7,35 0-4,1 0-10,-18 0 10,-107-53 2,-69 36 4,70 17-5,-53 0 0,88 0 8,53 0-13,0 0-4,18 0-3,-1 0 3,19 0 1,-1 0 5,-17 0 6,0 17-3,-1 1-14,19 0 7,-19-1 1,-34 36 7,-1 0 0,-52 35 9,70-17-17,18-53-5,-18 17-2,17 0 6,19-17 1,-1-18 9,0 17-3,1 1-8,17 0 4,-18-18-1,18 17 2,-17 19 4,-1-1 2,18 18-1,-18 0 2,18-18-4,0 0-13,0 18 1,0 0 13,0 106 2,0-71-2,18-35-9,0-18 5,-1 36 7,1-1 0,-1-17 1,1-17-7,17 16-8,-17-52 1,-18 18 4,35 0 9,18 17-2,53 0-1,88 18 2,18 0 1,17 0-2,-70-35 1,-71-1-3,-53-17-11,18 0-2,-18 18 11,1-18 6,52 0-2,-35 0 1,-18 0-15,-17 0 15,-1 0-13,1 0 6,0 0-6,17 0-2,-35-18 4,35 18 3,1-17 5,69-19 2,19 1 3,-71 17 1,-36 1-7,19-1 1,-1 1 3,-17-19 0,34 19 1,-34-1-17,0 0 6,-1 1 2,19-19 7,17-16 1,0 16-1,-18-17 0,0 0 0,-17 18 0,-1 18 1,-17-1 2,0 0-5,0 1-13,0-1 7,0 0 1,0-17 7,0 17 1</inkml:trace>
    </iact:actionData>
  </iact:action>
  <iact:action type="add" startTime="102729">
    <iact:property name="dataType"/>
    <iact:actionData xml:id="d8">
      <inkml:trace xmlns:inkml="http://www.w3.org/2003/InkML" xml:id="stk8" contextRef="#ctx0" brushRef="#br1">15258 17992 0,'0'53'25,"0"-18"-20,0 35 15,0 1 13,0-18-15,0-18-2,18 36-10,-18-36-1,0-17 2,0 17 9,0 0 3</inkml:trace>
    </iact:actionData>
  </iact:action>
  <iact:action type="add" startTime="103289">
    <iact:property name="dataType"/>
    <iact:actionData xml:id="d9">
      <inkml:trace xmlns:inkml="http://www.w3.org/2003/InkML" xml:id="stk9" contextRef="#ctx0" brushRef="#br1">15276 17956 0,'17'0'97,"19"0"-73,34 53-22,-17 0 14,35-17 1,-53-1-1,-35 0 59,-17-17-50,-1 17-14,-17-35-4,17 35 12,1-17-5,-1-18 3</inkml:trace>
    </iact:actionData>
  </iact:action>
  <iact:action type="add" startTime="104274">
    <iact:property name="dataType"/>
    <iact:actionData xml:id="d10">
      <inkml:trace xmlns:inkml="http://www.w3.org/2003/InkML" xml:id="stk10" contextRef="#ctx0" brushRef="#br1">15893 18027 0,'0'53'55,"0"0"-47,0 0 5,0 17-8,0 1 8,18-18-12,-18 17 4,0-17 7,17 18-7,-17-1 2,0 71 23,18-105 4</inkml:trace>
    </iact:actionData>
  </iact:action>
  <iact:action type="add" startTime="104896">
    <iact:property name="dataType"/>
    <iact:actionData xml:id="d11">
      <inkml:trace xmlns:inkml="http://www.w3.org/2003/InkML" xml:id="stk11" contextRef="#ctx0" brushRef="#br1">15787 18168 0,'0'-18'4,"18"1"51,-1 17-46,1-18-6,-18 1 2,18 17 1,17 0 3,0 0-1,1-36 5,-19 36-2,1 0-9,-1 0 19,36 0-18,-17 0 5,34 0 15,-52 0-5</inkml:trace>
    </iact:actionData>
  </iact:action>
  <iact:action type="add" startTime="105468">
    <iact:property name="dataType"/>
    <iact:actionData xml:id="d12">
      <inkml:trace xmlns:inkml="http://www.w3.org/2003/InkML" xml:id="stk12" contextRef="#ctx0" brushRef="#br1">15981 18309 0,'0'18'7,"18"-18"133,35 0-132,17 0 3,-17 0-6,18 0 3,-36 0 0,53 0 0,-35 0 0,18 17 15,-54-17 8</inkml:trace>
    </iact:actionData>
  </iact:action>
  <iact:action type="add" startTime="106934">
    <iact:property name="dataType"/>
    <iact:actionData xml:id="d13">
      <inkml:trace xmlns:inkml="http://www.w3.org/2003/InkML" xml:id="stk13" contextRef="#ctx0" brushRef="#br1">16563 18221 0,'0'-18'66,"0"1"-49,0-19-12,-53 1 0,0 0 6,18 17-4,17-17 1,-17 17-2,-88-35 27,35 36 0,35 17-16,-18 0 5,1 0-11,17 0-6,0 0-3,0-18 0,-18 18 7,18 0 8,18 0 2,-36-18-15,54 18 21,-18 0-13,17 18-3,0 0 6,-17-18-1,17 17-12,18 1 1,-35-18 11,17 18 0,-34 17-11,34-35 3,18 18 4,-18-1 5,1 1 1,-1 0 5,0-18-3,18 17-6,-17 1 5,-1 17 1,0-17-15,18-1 2,-17 1 2,17 0 8,0 52 3,-18-17 3,18-35-6,0-1-10,0 19 3,0-19 9,0 1-14,0 0 9,0-1 7,0 18-15,0 1 15,0-19-9,18 1-4,-1 0 6,19 17 6,17 0-3,-18 0 4,0-17-18,18 0 5,0-1 1,0 1 10,35 0 0,-17 17-1,17-35-1,0 0 4,36 0 0,-54 0-6,18 0-11,-70 0-1,70 0 12,0 18 4,36-18-14,-54 0 12,1 0 2,-36-18 0,36 0-1,-18-17 1,17 0-1,-35-1 15,71-34-25,-53 17-1,-35 35 6,17-17 4,-35 17 0,18 1 4,-18-36-6,0 0 5,0 35 0,0-17 1,0 0-2,-18-18-4,-35 18 4,0-1 0,18 19-15,0-1 13,-36-17-1,18 17 6,36 1-7,-19 17-10,19-18 13,-1 0 3,-17 18-2,-36 0-4,18 0 7,18 0-8,-36 0-9,54 0-2,-18 0 12,-1 0-8,19 0 9,-19 0 3,1 0-13</inkml:trace>
    </iact:actionData>
  </iact:action>
  <iact:action type="add" startTime="110230">
    <iact:property name="dataType"/>
    <iact:actionData xml:id="d14">
      <inkml:trace xmlns:inkml="http://www.w3.org/2003/InkML" xml:id="stk14" contextRef="#ctx0" brushRef="#br1">5521 10001 0,'0'18'39,"-17"35"-27,17 0-8,-18 17 9,0-17-10,18 35 8,-17-35-5,17 18 1,-18-1 2,0 142 14,1-71 9,17-106-15,0-17 2</inkml:trace>
    </iact:actionData>
  </iact:action>
  <iact:action type="add" startTime="110860">
    <iact:property name="dataType"/>
    <iact:actionData xml:id="d15">
      <inkml:trace xmlns:inkml="http://www.w3.org/2003/InkML" xml:id="stk15" contextRef="#ctx0" brushRef="#br1">5539 10301 0,'0'35'29,"0"36"-21,0-53 0,0 35-1,0-1 0,-35 37 3,-1 122 19,19-70 1,17-88-5</inkml:trace>
    </iact:actionData>
  </iact:action>
  <iact:action type="add" startTime="111384">
    <iact:property name="dataType"/>
    <iact:actionData xml:id="d16">
      <inkml:trace xmlns:inkml="http://www.w3.org/2003/InkML" xml:id="stk16" contextRef="#ctx0" brushRef="#br1">5398 10442 0,'0'-17'85,"17"-1"-78,19 18 7,123-18 8,-71 1-12,0 17 4,-35 0-11,17 0-2,-17 0 5,-17 0 3,16 0 7</inkml:trace>
    </iact:actionData>
  </iact:action>
  <iact:action type="add" startTime="111890">
    <iact:property name="dataType"/>
    <iact:actionData xml:id="d17">
      <inkml:trace xmlns:inkml="http://www.w3.org/2003/InkML" xml:id="stk17" contextRef="#ctx0" brushRef="#br1">5504 10672 0,'35'0'99,"53"0"-92,-17 0 8,17 17-13,-35-17 5,88 0 13,-71 0-18,36 0 27</inkml:trace>
    </iact:actionData>
  </iact:action>
  <iact:action type="add" startTime="113998">
    <iact:property name="dataType"/>
    <iact:actionData xml:id="d18">
      <inkml:trace xmlns:inkml="http://www.w3.org/2003/InkML" xml:id="stk18" contextRef="#ctx0" brushRef="#br1">6333 10795 0,'35'0'212,"-17"0"-204,-1-18 1,19 18-1,-19 0 1,18 0-5,1 0 3,-1 0 24,0 0-28,-17 0 27,17 0-29,0 0 14,18 0-14,36 0 16,69-17 0,-17 17-1,71 0 2,-71 0-3,36 0-12,-107 0 3,1 0 3,70 0 12,-18 0-5,36 0-3,-18 0 4,0 0 1,-53 0-4,-35 0-11,18 0-2,35 0 5,-18 0 18,71 0-21,52 17 12,-17-17 1,-35 0 0,35 0 1,-35 0 0,-18 0 0,-35 0-2,-53 0-13,35 0-1,-35 0 6,0 0 1,106 0 9,-1 0 0,-69 0-13,-19 0 8,159-35 4,-17 17 1,70 1-1,-123 17 2,0 0-11,-106 0 1,0 0-6,0 0 4,35 0 3,53 0 7,-35 0 1,-36 0-1,18 0 5,-35-18-7,71 18-8,-89 0-1,18 0 2,-18-17 9,1 17-1,52 0-10,-53-18 2,0 18 10,-17 0-14,35-18 2,0 18 11,17 0-2,-17 0-10,-17 0 0,16 0 2,1 0 2,0 0 6,35 0 0,-52 0-12,34 0 2</inkml:trace>
    </iact:actionData>
  </iact:action>
  <iact:action type="add" startTime="115796">
    <iact:property name="dataType"/>
    <iact:actionData xml:id="d19">
      <inkml:trace xmlns:inkml="http://www.w3.org/2003/InkML" xml:id="stk19" contextRef="#ctx0" brushRef="#br1">13512 10495 0,'17'0'279,"1"18"-271,0-1 1,-1 1 7,-17 0 46,18-18-46,0 0 11,-1 17-4,1-17-7,-1 18 1,1 0 0,0-1 1,-18 1 37,0 0-17,0-1-2,0 1-34,-18 35 15,18-36-2,-35 1-13,17 0 5,1-1 2,-36 54 7,17-36 1,19 18 3,-1-53-5,0 18-10,-17 35 0,18-36 15,17 1-18,-18-1 17</inkml:trace>
    </iact:actionData>
  </iact:action>
  <iact:action type="add" startTime="129342">
    <iact:property name="dataType"/>
    <iact:actionData xml:id="d20">
      <inkml:trace xmlns:inkml="http://www.w3.org/2003/InkML" xml:id="stk20" contextRef="#ctx0" brushRef="#br1">19297 8414 0,'18'0'154,"0"0"-105,-1 0-16,1 0-4,17 0-26,0 0 30,-17 0 41,0-18-64,17 18-7,0 0 10,-17 0-2,0-18-8,-1 18 1,1 0 9,35 0 2,-36 0 3,1 0-2,0 0 1,-1 0 0,19 0-2,16 0 3,-16 0 2,-19 0-8,1 0-6,0 0-3,-1 0 2,1 0 1,0 0 11,-1 0 2,1 0 38,-1 0-1,1 0-48,0 0 0,17 0 23,0 18-30,1-18 16,-19 0 27,1 0-19,17 18-10,-17-18 0,35 0-14,-36 0 6,1 0 4,0 17 4,-1-17 324,1 0-312,0 0-4,-18 18 254,0 0-259,0 17-15,35 0 8,-35-17-8,0-1 0,0 19 14,0-19-5,0 19 7,0-19-6,0 1-7,0 0 7,17 35 3,-17 17 0,0-17 4,0 0-1,18-18-9,-18-17-8,0-1 3,0 1 7,0 17 3,0-17-14,0 0 17,0-1-1,0 1-13,0 0 7,0 17 4,0-17 3,0 17-1,0 0-2,0 0 3,0-17 0,0 0-3,0 35-14,0-18 7,0-18 15,0 1-21,-18 0 14,18-1 1,18-34 377,0-1-386,-1 18 2,1-18 2,17 1-10,1-1 10,-19 18-8,18-17 19,-17 17 10,0-18 136,17 18-155,18 0-13,0 0 16,35 0 0,-53 0-2,-17 0-13,0 0 263,-1 0-208,1 0-41,0 0-7,-1 0 1,1 0-7,17 18 17,-17-18 14,-1 0-32,19 17 31,246 54-32,-229-54 3,-18-17 7,36 18 6,-36-18 2,-17 0 17</inkml:trace>
    </iact:actionData>
  </iact:action>
  <iact:action type="add" startTime="133374">
    <iact:property name="dataType"/>
    <iact:actionData xml:id="d21">
      <inkml:trace xmlns:inkml="http://www.w3.org/2003/InkML" xml:id="stk21" contextRef="#ctx0" brushRef="#br1">21167 9137 0,'18'0'37,"-1"0"-27,1 18 21,0-18-29,52 17 31,-52 1-11,-1-18-10,19 18-8,-1-18 8,-17 17-10,-1-17 13,1 18 2,35-1 0,0 1-1,-36 17 1,1-17-1,0-18 1,-18 18 180,0 17-183,-18-17 7,0 17-18,18-18 12,-17 1 2,17 0-1,0-1-13,0 1 16,-18-18-8,0 0 18,1 18-10,17-1 0,-18 1-1,0-18-4,18 18-11</inkml:trace>
    </iact:actionData>
  </iact:action>
  <iact:action type="add" startTime="134596">
    <iact:property name="dataType"/>
    <iact:actionData xml:id="d22">
      <inkml:trace xmlns:inkml="http://www.w3.org/2003/InkML" xml:id="stk22" contextRef="#ctx0" brushRef="#br1">21326 9225 0,'0'18'82,"17"-18"-79,-17 17 30,18-17-13,-18 18 31,0 53-50,0-54 16,18 1 2,-18 17-5,0-17 3,0-1 0</inkml:trace>
    </iact:actionData>
  </iact:action>
  <iact:action type="add" startTime="144835">
    <iact:property name="dataType"/>
    <iact:actionData xml:id="d23">
      <inkml:trace xmlns:inkml="http://www.w3.org/2003/InkML" xml:id="stk23" contextRef="#ctx0" brushRef="#br1">15911 10248 0</inkml:trace>
    </iact:actionData>
  </iact:action>
  <iact:action type="add" startTime="146786">
    <iact:property name="dataType"/>
    <iact:actionData xml:id="d24">
      <inkml:trace xmlns:inkml="http://www.w3.org/2003/InkML" xml:id="stk24" contextRef="#ctx0" brushRef="#br1">15822 10760 0,'18'0'35,"-18"17"-28,18 1 1,-18 0 3,0-1 16,17 19-26,-17-19 34,18 1-19,-18-1 4,0 1 4,0 0-7,18-1-10,-1-17 7,1 0 112,17-17-117,0-19-1,-17 19 4,17-18 2,1-1 1,-19 19 1,-17-1 1,18 18 15,0-18-13,-18 1-3,17-1 1,1 18-2,-1-18 3,-17 1-3</inkml:trace>
    </iact:actionData>
  </iact:action>
  <iact:action type="add" startTime="148960">
    <iact:property name="dataType"/>
    <iact:actionData xml:id="d25">
      <inkml:trace xmlns:inkml="http://www.w3.org/2003/InkML" xml:id="stk25" contextRef="#ctx0" brushRef="#br1">19227 10760 0,'17'0'86,"1"35"-81,0 0 7,-18-17-10,35 17 26,0 36 4,-35-54-15,18-17 41,-1 0 129,19-35-179,-19 17 9,1 18-12,0-17 1,17-1 1,-17 1 1,-18-1 27,17 18-34,1-18 102,0 1-91,-18-1-9,17 0 14,1 1-3,-1-1-12,-17 0 5,0 1 9</inkml:trace>
    </iact:actionData>
  </iact:action>
  <iact:action type="add" startTime="157786">
    <iact:property name="dataType"/>
    <iact:actionData xml:id="d26">
      <inkml:trace xmlns:inkml="http://www.w3.org/2003/InkML" xml:id="stk26" contextRef="#ctx0" brushRef="#br1">17992 14746 0,'-18'0'56,"18"18"77,0-1-128,0 36 17,0 0 11,18-18-15,-18 1-3,18-36 31,-1 0 93,19 0-126,-1 0-12,53-36 15,18 19 4,-71 17-5,0 0-1,-17 0-13</inkml:trace>
    </iact:actionData>
  </iact:action>
  <iact:action type="add" startTime="172263">
    <iact:property name="dataType"/>
    <iact:actionData xml:id="d27">
      <inkml:trace xmlns:inkml="http://www.w3.org/2003/InkML" xml:id="stk27" contextRef="#ctx0" brushRef="#br1">15187 16704 0,'-17'0'327,"-1"0"-317,0 0-3,1 0 0,-1 0 10,1 18 6,-1-18 10,0 0-4,18 17-8,-17-17-18</inkml:trace>
    </iact:actionData>
  </iact:action>
  <iact:action type="add" startTime="175786">
    <iact:property name="dataType"/>
    <iact:actionData xml:id="d28">
      <inkml:trace xmlns:inkml="http://www.w3.org/2003/InkML" xml:id="stk28" contextRef="#ctx0" brushRef="#br1">12824 12665 0,'0'-18'526,"35"0"-519,-17 18 1,-18-17 5,17 17-10,1-18 12,0 18-6,-1 0 10,19-17 13,-19 17-4,1 0-11,17 0-3,-17 0-4,52 0 8,1 0-4,17 0 1,-53 0 5,1 0-4,-19 0-2,1 0-11,0 0-1,-1 0 18,1 0 6,17 0-9,18 0-1,0 0 1,17 0 2,-52 0-6,17 0-10,1 0-1,-1 0 3,-17 0 3,17 0 9,-18 0 0,19 0 1,-1 0-1,-17 0 8,-1 0-1,1 0 7,0 0-27,17 0 10,18 0-11,-18 0 2,0 0 4,89 0 7,-54-18 1,-52 18-1,0 0 135,-1 0-131,1 0-9,17 0-9,1 0 13,16 0 3,-16 0-3,-19 0 3,1 0 49,0 0-6,-1 0-11,1 0-42,0 0-1,-1 0 0,1 0 10,-1 0 265,19 0-274,-1 0-2,-17 0 30,52 0-30,-35 0 20,1 0-23</inkml:trace>
    </iact:actionData>
  </iact:action>
  <iact:action type="add" startTime="178463">
    <iact:property name="dataType"/>
    <iact:actionData xml:id="d29">
      <inkml:trace xmlns:inkml="http://www.w3.org/2003/InkML" xml:id="stk29" contextRef="#ctx0" brushRef="#br1">14905 12506 0,'18'18'423,"-1"-1"-404,1-17 25,-18 18-33,0 0 11,18-18-12,-18 17 21,0 18-17,-18 36 18,-17-36-15,17-17 3</inkml:trace>
    </iact:actionData>
  </iact:action>
  <iact:action type="add" startTime="203596">
    <iact:property name="dataType"/>
    <iact:actionData xml:id="d30">
      <inkml:trace xmlns:inkml="http://www.w3.org/2003/InkML" xml:id="stk30" contextRef="#ctx0" brushRef="#br1">16951 7796 0,'-17'0'33,"-1"0"-18,-53 18 4,-105 0 14,88-1-14,35-17-4,0 18-12,0-18 2,35 0 3,-34 18 9,16-1-1,-34 1 1,34 0 1,-52 17 1,53-18-7,-18 19-8,35-36-3,-17 35 11,0-17-10,-106 87 16,35-16-1,-18 52-1,19-18-1,-36 71 1,17 0 1,18 18 2,53-124-5,18 0-10,17 1 3,1-54-6,-36 53 2,18 18 18,17-18-15,0-35 3,-17 123 6,-36-70 2,54 35 1,-18 36-2,-1-71 0,19 35-14,-1-36 13,18 72-14,-18 17 15,18-71 1,0-17-1,0 35 1,0-35-1,0-35 0,0-18-15,18 105 16,0-69-2,-18 16-12,35 1 4,0-18 1,0 53 10,1 1-1,-1-54-1,0 53-1,18-35 5,-35-18-8,-1-35-9,1 17-2,-18-34 7,18-1-2,-1 18 12,1-35-2,-18-1 0,18 18 0,-1 1 1,-17-19 0,36 54 1,-19-36-1,18 36-14,-17-54 2,0 19 4,17 17 6,-17-36 2,-1 1 0,1-18 1,0 17-3,-1 1-12,19 17 10,16 1 5,-16-36-3,-1 35-13,53-35 5,-53 18 2,1-1 9,-1-17-14,0 0 6,71 36 7,-18-19 0,36 18 0,17 18 1,-71-35-3,-52-18 2,17 0-2,1 0 5,-1 0 0,-17 0-11,17 0-6,35 0-2,-34-18 12,17 1-11,-18 17 15,-17-18-2,17 18-14,-18-18 7,1 18 2,0-17 7,-1 17 6</inkml:trace>
    </iact:actionData>
  </iact:action>
  <iact:action type="add" startTime="233337">
    <iact:property name="dataType"/>
    <iact:actionData xml:id="d31">
      <inkml:trace xmlns:inkml="http://www.w3.org/2003/InkML" xml:id="stk31" contextRef="#ctx0" brushRef="#br1">7038 10107 0,'-35'-18'2,"70"36"-1,-105-53 9,17 0-9,0-18 7,0 17 0,-71-17 4,89 36-8,-106-54 6,35 36 17,-141-71-24,159 88 28,-300-87-26,247 69-2,17 1 7,-34 35 7,-89 0 6,194 0-13,-88 18 10,88 17-7,-88 53-10,70-53 2,-17 54 4,-88 52 9,17 53-1,-18 17-1,54 1 0,35 53 2,35-142-5,35 1-11,-17-19 0,-18 54 14,53 18-3,0 34-8,0-34-4,0-71 10,35 52-9,124 160 16,-53-195-4,17-17-13,124 35 17,-35-53-4,88-35 4,123-53-2,1 0 0,228-123 1,-458 35-1,247-36-15,-194-35 6,-88 89 3,35-89 6,-106 18 1,-17-124 0,-71 160-1,0-107 2,0 71-3,-36-89-13,-17 107 18,36 88-19,-71-142 10,-18 54-10,53 52 14,0-17-14,-141-124 15,106 89 1,35 0-1,0 34 4,18 36-6,-18-17-9,35 35 2,0 17-2,1 0 11</inkml:trace>
    </iact:actionData>
  </iact:action>
  <iact:action type="add" startTime="237873">
    <iact:property name="dataType"/>
    <iact:actionData xml:id="d32">
      <inkml:trace xmlns:inkml="http://www.w3.org/2003/InkML" xml:id="stk32" contextRef="#ctx0" brushRef="#br1">6456 10883 0,'18'-17'284,"70"-19"-275,18 36-6,-36-17 7,142 17-4,-18-18 1,265-17 17,-89 17 12,-335 18-22,-17 0-13,0 0 16,17 0 0,0-18-1,36-17 3,-1 18-3,19-1-13,105-35 0,-53 35 5,159-35 9,176-35-1,-123 35 1,-18 36 2,-159-19-4,36 19-8,-53-19-5,-89 36-1,71 0 21,88-17-21,89 17 16,-159-18 1,35-17-1,53 35-2,-71 0 5,-123 0-7,0 0-8,88 0 0,-88 0 18,53 0-22,-18 0 15,-35 0 1,-18 0-1,-17 0 1,-1 0 16,1 0-32,17 0 16,1 0-16,17 18 13,-1-18-13,37 17 16,-36-17-1,141 18-10,-141-18-2,35 17 1,18 1 2,-71-18 7,124 18 0,-18 17 5,-88-35-6,-18 18-10,-17-18-1,-1 0 2,1 0 12,-1 0 24</inkml:trace>
    </iact:actionData>
  </iact:action>
  <iact:action type="add" startTime="245422">
    <iact:property name="dataType"/>
    <iact:actionData xml:id="d33">
      <inkml:trace xmlns:inkml="http://www.w3.org/2003/InkML" xml:id="stk33" contextRef="#ctx0" brushRef="#br1">19156 10760 0,'18'0'286,"17"17"-276,0 19-9,18 17 25,-35-36-22,52 54 26,-52-36-14,0-17 1,-1-18 52,19-18-58,17-17-3,17-18 4,71-18 8,-88 36-8,0 17-10,18-17-1,-36 17 6,-17 18 3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17:35:32.8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2190">
    <iact:property name="dataType"/>
    <iact:actionData xml:id="d0">
      <inkml:trace xmlns:inkml="http://www.w3.org/2003/InkML" xml:id="stk0" contextRef="#ctx0" brushRef="#br0">4763 7320 0,'17'0'296,"19"-18"-281,52 1-10,18 17 0,-36 0 5,265 0 14,-229 0 5,141 0-2,-53 17-22,-176-17 0,0 0 4,-1 0 5,1 0 0,-1 0-2,1 0 8,17 0-8,36 0 5,17 0 0,-35 0-2,35 0-12,-17 0 8,-36 0-6,18 0 6,35 0 8,-35 0-12,-18 0-4,18 0 3,-17 0 3,-1 0 3,53 18 9,-35-18-9,-18 0 1,1 0-8,-1 18 0,18-18 2,0 35-2,0-35 4,17 18-2,18-1 8,-35 1 1,18 0 1,-36-18-1,-17 17 3,17 1-6,-17-18-8,17 0-2,18 18 4,-18-18 2,18 17 5,18-17-2,-1 18-8,18-1 2,-52 1 22,105 0-18,0-1-6,-71-17 2,36 18 1,-18 0 1,-52-18 4,34 35 4,54-17-13,-89-18 4,18 0 0,17 17 10,-34-17 0,17 0-1,0 0 1,17 0 2,-17 0-16,-18 0 3,1 0 4,17 0 5,-18 0-3,35-17-8,-34 17 4,-1 0 5,0-18-2,-17 0-5,17 18 0,0-17-3,1-1 3,-19 0 8,1 18 5,-18-17-9,18-1 3,-18 0 90</inkml:trace>
    </iact:actionData>
  </iact:action>
  <iact:action type="add" startTime="25629">
    <iact:property name="dataType"/>
    <iact:actionData xml:id="d1">
      <inkml:trace xmlns:inkml="http://www.w3.org/2003/InkML" xml:id="stk1" contextRef="#ctx0" brushRef="#br0">5856 8255 0,'18'0'94,"17"0"-84,1 0-2,-19 0 4,19 0-6,16 0 4,54 0 7,0 0 4,35 0 15,-105 0-25,-1 0-5,-18 0-4,19 0 4,34 0 2,36 0 9,0 0-3,-35 0 2,17 18 1,0-18-1,-18 17 0,-17 1 1,-17-18-1,-1 0-12,0 18 1,-17-18 1,17 17-2,-17-17 11,-1 0-7,1 0 7,0 0 21</inkml:trace>
    </iact:actionData>
  </iact:action>
  <iact:action type="add" startTime="31422">
    <iact:property name="dataType"/>
    <iact:actionData xml:id="d2">
      <inkml:trace xmlns:inkml="http://www.w3.org/2003/InkML" xml:id="stk2" contextRef="#ctx0" brushRef="#br0">18609 7444 0,'36'0'183,"-1"0"-177,18 0 1,53 17 9,17-17 2,-88 18-10,54-18 0,-36 0 0,-18 18 0,53-1 17,-53-17-4,18 18-6,0-1 0,-35-17 1,17 0 1,18 0-2,-18 18-1,-17-18 1,17 0 1,-17 0-3,-1 0 6</inkml:trace>
    </iact:actionData>
  </iact:action>
  <iact:action type="add" startTime="40149">
    <iact:property name="dataType"/>
    <iact:actionData xml:id="d3">
      <inkml:trace xmlns:inkml="http://www.w3.org/2003/InkML" xml:id="stk3" contextRef="#ctx0" brushRef="#br0">22508 7814 0,'17'-18'241,"1"1"-228,-1 17-10,1-18 6,0 18 1,-18-18-2,35 18 2,0 0 2,1-17-4,-1 17 0,-18 0-4,19 0 0,17 0 2,-36 0 3,107 0 26,-54 0-18,-17 0 0,-35 0 14</inkml:trace>
    </iact:actionData>
  </iact:action>
  <iact:action type="add" startTime="69448">
    <iact:property name="dataType"/>
    <iact:actionData xml:id="d4">
      <inkml:trace xmlns:inkml="http://www.w3.org/2003/InkML" xml:id="stk4" contextRef="#ctx0" brushRef="#br0">10372 8537 0,'0'18'110,"0"-1"-101,0 89 23,0-53-25,0 18-2,0-36-2,0 0 4,0 18 9,0 35 17,-18-70-13,18-36 136,0-17-151,0 0 5,0 0-7,0-1 8,0-34 1,0 35 8,0-18-8,0-18-8,0 18 2,0 18 2,0-36 10,0-17-3,0 18 3,0 34-5,0 19-7,0-1 1,0 89 98,0-36-96,0 18-3,-17 0 1,17-18 9,0 18-3,-18 70-8,18-70 0,0 0 1,0-18 2,0 18 2,0 36 6,0-19 0,0-35 2,0 1-14,0-19 4,-18-17 6,18 18-7,0 0 9,0-36 70,0 0-77,0-17 1,0-18 4,0-17 3,0-36-1,0 18 0,0-1 1,0 54-4,0 0-8,0-1-1,0 19 7,18-1-5,-18 1 13,0 34 75,0 1-85,0 17 1,0 0 2,0 71 5,-18-35-1,18-1 6,-17-34-14,17-1-5,0 0 3,0-17 5,0-1-6,0 1 5,0-53 160,0 0-161,0-1 2,0 1 0,0 17 3,0-35-11,0 18 4,0 0 2,0 0 8,0-1-1,0 19 0,0-1 1,0 36 47,0 17-54,0 0 1,0 1 9,0-19-11,0 1-3,0-1-3,0 1 5,0 0 20,0 17 127,0-17-143,0-1 0,0 1-2,0 0-3,0-1 41,0 1-22,-18-18-12</inkml:trace>
    </iact:actionData>
  </iact:action>
  <iact:action type="add" startTime="85505">
    <iact:property name="dataType"/>
    <iact:actionData xml:id="d5">
      <inkml:trace xmlns:inkml="http://www.w3.org/2003/InkML" xml:id="stk5" contextRef="#ctx0" brushRef="#br0">7761 8767 0,'18'-18'202,"-18"0"-185,18 18-6,-18-17-2,17-19 23,-17 19-22,0-1 11,0 0-2,0 1 10,0-1-26,0 0 14,0 1 5,0-1 17,0 1 26,0-1-19,0 0-25,0 1 10,-17-19-25,-1 36 2,0 0-2,18-17 1,-35 17 8,18 0 8,-1 0-16,0 0-3,-17 0 4,17 0 0,-17-18 8,17 18 11,1 0-8,-1 0-6,0 0-5,-52 18 9,35-1-2,-36 1 3,36-18 0,17 0-5,-17 0-10,17 18 1,1-18 7,-1 17-1,-17 1 2,-1 0 2,1 17 0,18-18 4,-1-17 4,18 18-11,-18-18 6,18 18-1,0-1-2,-17-17-10,17 18 5,0 0-3,0 17 13,0 0-3,0 36 13,0-54-23,0 1-1,0 0 1,0-1 6,0 1-4,17 0 10,1 17-3,-18-17 0,35 17-11,-17-18 4,-1 1-2,19 0 10,-19-1 5,19-17-10,-19 18-6,1-18 3,17 0-4,-17 0 8,-18 18-7,17-18 5,1 0-4,17 0-3,-17 0 5,17 0 0,18 0 13,-35 0-11,-1 0-7,19 0 4,-1 0 4,-17 0 2,-1 0-7,19 0-1,-36-18 3,17 18-3,1-18 2,0 18 5,-1 0-6,1-17 7,-18-1 24,17 18-19,-17-18-1,18 18 2,-18-17-5,0-1 3,18 1 8</inkml:trace>
    </iact:actionData>
  </iact:action>
  <iact:action type="add" startTime="87892">
    <iact:property name="dataType"/>
    <iact:actionData xml:id="d6">
      <inkml:trace xmlns:inkml="http://www.w3.org/2003/InkML" xml:id="stk6" contextRef="#ctx0" brushRef="#br0">7691 9278 0,'-18'0'173,"1"0"-141,-1 0-16,0 0-11,-17 0 2,17 18-2,-17-18 3,17 0 2,1 17-3,-1-17-3,1 0 9,-1 0-4,0 0 1,18 18 1,-17-18 3,-1 18 9,18 17 11,-18-35-3,18 18-12,0-1 44,0 1-32,-17-18-17,17 17-6,0 19-3,0-19 3,-18 19 4,18-19-2,0 19-2,0-19 4,0 1-2,0-1-6,0 1 8,0 0 112,0-1-113,18 1 0,-1 0-3,-17-1-3,18-17 1,0 18 6,-1-18-5,1 0-2,17 0 9,-17 18 2,17-18-2,18 17-10,-35-17 5,-1 0-5,19 18 3,-1-18 9,-17 0-4,-1 0 5,18 0 0,-17 0-3,0 0-4,-1 0 39,1 0 40,-18-18-82,0 1 6,18-19 4,-18 19 0,0-1 0,0-53 14,0 54-24,0-1-1,0 1-3,0-1 23</inkml:trace>
    </iact:actionData>
  </iact:action>
  <iact:action type="add" startTime="91202">
    <iact:property name="dataType"/>
    <iact:actionData xml:id="d7">
      <inkml:trace xmlns:inkml="http://www.w3.org/2003/InkML" xml:id="stk7" contextRef="#ctx0" brushRef="#br0">8202 9084 0,'18'0'351,"17"0"-340,-17 0 12,0 0-7,52 35-13,-52-17 3,-1-18-1,1 0 5,0 0 8,-1 0 65,1 0-67,0 18 7,-1-18-7,19 17 4,-19 1 14,1-18-21,-1 0 189,-17-18-183,18 18-8,-18-17 6,18 17-5,-18-18-9,0 0 27,17 18-15,-17-17 46,18 17-50,-18-18 41,0 0-24,0 1-10,0-1-2,0 0 1</inkml:trace>
    </iact:actionData>
  </iact:action>
  <iact:action type="add" startTime="96041">
    <iact:property name="dataType"/>
    <iact:actionData xml:id="d8">
      <inkml:trace xmlns:inkml="http://www.w3.org/2003/InkML" xml:id="stk8" contextRef="#ctx0" brushRef="#br0">8326 9931 0,'18'-18'213,"-1"0"-203,18 18 6,1-17-4,52 17 18,-53 0-3,-17 0-11,-1 0 1,1 0 19</inkml:trace>
    </iact:actionData>
  </iact:action>
  <iact:action type="add" startTime="101132">
    <iact:property name="dataType"/>
    <iact:actionData xml:id="d9">
      <inkml:trace xmlns:inkml="http://www.w3.org/2003/InkML" xml:id="stk9" contextRef="#ctx0" brushRef="#br0">8432 10866 0,'17'-18'144,"-17"0"-105,18 18-6,0-17 24,-18-1-36,17 18-10,-17-18-4,18 1 11,0-1-1,-1 18-4,1 0-1,-18-18-2,17 18 18,-17-17 100,18 17-121,0 0 19,-18-18-8</inkml:trace>
    </iact:actionData>
  </iact:action>
  <iact:action type="add" startTime="103114">
    <iact:property name="dataType"/>
    <iact:actionData xml:id="d10">
      <inkml:trace xmlns:inkml="http://www.w3.org/2003/InkML" xml:id="stk10" contextRef="#ctx0" brushRef="#br0">9243 11677 0,'18'-18'172,"-1"1"-157,1-1 9,17 0-20,-17 1 10,-18-1-1,0 0 11,18 18-10</inkml:trace>
    </iact:actionData>
  </iact:action>
  <iact:action type="add" startTime="105956">
    <iact:property name="dataType"/>
    <iact:actionData xml:id="d11">
      <inkml:trace xmlns:inkml="http://www.w3.org/2003/InkML" xml:id="stk11" contextRef="#ctx0" brushRef="#br0">9896 12541 0,'17'0'52,"-17"-17"8,0-1-11,18 18-22,-18-18-12,18 18 44,-18-17-39,17 17-5,-17-18 2,18 18-11,0 0 17,-1 0 18,-17-18-21,18 18-5,-1 0 3,-17-17-5,18 17 0,0 0 7,-1 0 3,-17-18-1,0 0 146,18 18-121</inkml:trace>
    </iact:actionData>
  </iact:action>
  <iact:action type="add" startTime="111872">
    <iact:property name="dataType"/>
    <iact:actionData xml:id="d12">
      <inkml:trace xmlns:inkml="http://www.w3.org/2003/InkML" xml:id="stk12" contextRef="#ctx0" brushRef="#br0">9790 8467 0,'0'35'77,"0"-17"-64,0 17-3,0 0-1,0 0 1,0-17-1,0 0 4,0-1 7,0 19-15,0-19 24,0 1-26,0 0 25,0-1-8,0 1 0,0 17 0,0-17-11,18-1-4,-18 1 1,0 0 10,0-1-7,0 1 9,0 0-6,17-1-8,-17 1 10,18-18 21,-18 17-19,0 1 8,17 0-2,-17-1-6,0 1 16,18-18-23,0 0 7,-1 18-1,19-18 3,-19 0 1,1 0-8,0 17-7,-1-17 9,1 0 4,-1 0 1,1 0-5,0 0-10,-1 0 0,1 0 4,0 0-1,17 0 13,-17 0-5,-1 0 4,1 0-13,0 0 5,17 0 7,-18 0 2,1 0-6,0 0-7,-1 0 88</inkml:trace>
    </iact:actionData>
  </iact:action>
  <iact:action type="add" startTime="113546">
    <iact:property name="dataType"/>
    <iact:actionData xml:id="d13">
      <inkml:trace xmlns:inkml="http://www.w3.org/2003/InkML" xml:id="stk13" contextRef="#ctx0" brushRef="#br0">9860 8484 0,'36'0'222,"-1"0"-208,-17 0-4,52 0-6,-17 0 1,0 0 5,106 0 12,-89 0 12,-52 0-17</inkml:trace>
    </iact:actionData>
  </iact:action>
  <iact:action type="add" startTime="135981">
    <iact:property name="dataType"/>
    <iact:actionData xml:id="d14">
      <inkml:trace xmlns:inkml="http://www.w3.org/2003/InkML" xml:id="stk14" contextRef="#ctx0" brushRef="#br0">10407 9278 0,'0'-18'74,"0"1"84,18 17-103,0 0 97,-1 0-145,1 35 1,-1-17 7,1 35 2,0-18-1,17-17 2,-35-1-4,18-17 6,-18 18 9,0-1 1,0 1-24,0 17 0,0-17-2,17-18 1,-17 18 9,0-1-11,0 19 5,0-19-2,0 1 6,0 17-6,0-17 5,0-1 6,0 1-6,0 0 5,0-1-3,0 1-8,0 0 20,0 17-4,0-18-5,0 1 1,0 17-3,18-17-4,-18 0-1,0-1 7,18 1 1,35-18 1,-18 18-3,0-1 1,0-17 5,-17 0-10,0 0-2,-1 0-5,-17-17 73,0-1-63,0 0 13,0 1-19,0-1 21,0 36 145,0-1-165,0 1-1,0 17 1,0 1 10,0-19-6,-17 18-6,17-17 1,0 17-3,0-17 2,0 0-3,0 17 11,0-17 0,0-1-1,0 1 2,0-1-3,0 19 3,0-1 0,-18 18-11,18-35 0,0-1 7,0 19 1,0 16 4,0 19-2,0 35 20,-18-71-29,18 18-1,0-18 9,0-17 0,0 0-7,0-1 10,0 1 0,-17 17 0,17 18 2,0 0-5,0 35 7,-18-35-18,18 0 0,0 0 4,0-18 10,0 0-4,0 1-10,0-19-1,0 1 12,0 17 2,0-17 14,0 0-23,0-1 7,0 36 5,0-18-7,0 18-6,0-17 7,0-19 2,0 19-1,0 16-6,0-34-3,0 0 1,0-1 9,0 1 93,0 0-94,0-1 13,-18 1 8,18 0-16,-17-18-3,17 17-1,0 1-3,-18-18 0,18 17-1,-17 1 1,-1 0 2,0 35-2,1-18-2,-1-17 0,18-1 11,-18-17 182,18 18-144,-17-18-55,-1 17 18,0 54-4,-17 35-2,-18 0 1,18-71-1,17 0 4,18-17-6,-17-18 66,-1 0-41</inkml:trace>
    </iact:actionData>
  </iact:action>
  <iact:action type="add" startTime="145121">
    <iact:property name="dataType"/>
    <iact:actionData xml:id="d15">
      <inkml:trace xmlns:inkml="http://www.w3.org/2003/InkML" xml:id="stk15" contextRef="#ctx0" brushRef="#br0">11025 12524 0,'-36'0'206,"1"0"-202,17 0 7,1 0-5,-1-18 1,-17 18 1,-18 0-1,18 0 3,17-18 0,-17 18 1,17 0 10,1 0-16,-1 0 2,-17 0 18,17 0-9,0 0 0,1 0 5,17 18 113,-18-18-124,18 18 14,-18-18-21,18 17 5,0 1 8,-17 17 2,17-17-2,0-1 1,0 1-6,0 0 8,0-1-12,0 1 8,0 0 19,0-1-20,0 1 9,0 17-14,0-17-2,0-1 4,0 1 9,0 0-4,0-1-3,0 1 3,0 0 1,17-1-1,-17 1 10,18-18-11,-18 18-5,0-1 9,0 1 8,0 0-21,18-1 48,-18 1-30,17-18-14,-17 17 0,0 1 7,0 0-3,18-18-8,-18 17 0,0 1 16,18 0-9,-18-1-9,0 1 19,0 0 1,17-1-11,-17 1 22,0-1-20,0 1 5,0 0-6,18-1-2,-18 1 0,0 0 19,0-1-11,0 1-3,0 0 7,18-18-16,-18 17 9,0 1 1,17-18 46,1 0-39,-18 17-10,17-17-7,19 0 0,-19 0 8,19 0-5,-19 18 9,1-18-15,17 0 1,0 0 7,1 0 2,-1 0-8,0 0-2,18 0 3,-35 18 6,17-18-6,-17 0-2,17 0-2,-17 0 16,-1 0 7,1 0-9,0 0 77,-1 0 65,-17-18-139,18 18 1,-18-18-13,0 1 17,0-1-11,0 1-6,0-36 8,0 17 1,0 19-4,0-19-9,0 19 0,0-1-3,0 1 4,0-1 11,0 0 0,0-17 0,0 17-1,0 1-2,0-1 0,0 0-6,0 1 7,0-1 2,0 1-4,0-1-9,-18 18 7,18-18 2,0 1 1,-17-1 1,17 0-4,0 1 6,0-1 15,-18-17-28,18 17 3,0 0 2,0 1 7,-18-18 1,18 17-2,0 0 3,-17 1 0,17-1-6,0 0 65,0 1-47,-18-1-7,18 0-9,-18 18 11</inkml:trace>
    </iact:actionData>
  </iact:action>
  <iact:action type="add" startTime="163011">
    <iact:property name="dataType"/>
    <iact:actionData xml:id="d16">
      <inkml:trace xmlns:inkml="http://www.w3.org/2003/InkML" xml:id="stk16" contextRef="#ctx0" brushRef="#br0">11307 9543 0,'17'0'338,"19"0"-332,-19 0-2,1 0 2,0 0 10,-1 0-9,19 17 17,-1-17 8,-17 0-15,-1 0-1,18 0 1,-17 0 0,0 0-3,-1 0-6,1 0-3,17 0-2,1 0 11,-19 0 31,1 0-39,-1 0-1,1 0 1,0 0 1,-1 0 1,1 0 7,17 0-1,-17 0 0,0 0-9,35 0 10,52 0 1,-69 0 0,-19 0 4,19 0 3,-19 0-16,1 0 7,-1 0 14,1 18 12,0-18-9,-1 0-22,19 0 4,-19 0 0,1 0-7,0 0 9,-1 0-2,18 0-9,-17 0 7,0 0 9,17 0-4,0 0 1,-17 0 4,0 0-11,-1 0-6,1 0 29,-1 0-19,1 0 2,0 0 9,-1 0-12,1 0 1,17 0 3,-17 0 0,0 0 25,-1-18 1346,-17 1-1377,18 17-7,-18-18 5,18 18-1,-1-18 3,-17 1-3,35 17 3,-35-18-4,18 18 3,0 0-6,17 0 2,0 0 6,-17 0 26,0 18 57,-18-1-71,0 1-13,17-18 4,-17 18 17,18-1 349,-1 19-369,19-19-4,-1 1 1,0-1-3,1 1 1,-1 0 3,18-1 1,17 1-5,-34 0 0,34 17 7,-35-17 19,1-18-15,-19 0 0,1 0-1,0 0-2,-1 0 37,-17 17-10,18-17-38,0 18 7,-1-18 1,-17 17-2,35-17 6,-17 0-2,0-35 5,70-35-2,-35 34 0,17 36 0,19 0 2,-54 0-10,0 0-2,-17 18 3,17-18-2,0 0 4,-17 0-5,17 0 1,-17 0 8,17 0-3,71 0-4,-53-18 0,-18 18 0,1-17 4,34-1 3,-35 0 2,1 1-1,-19 17 2,-17-18-5,18 18-9,-18-35 413</inkml:trace>
    </iact:actionData>
  </iact:action>
  <iact:action type="add" startTime="167667">
    <iact:property name="dataType"/>
    <iact:actionData xml:id="d17">
      <inkml:trace xmlns:inkml="http://www.w3.org/2003/InkML" xml:id="stk17" contextRef="#ctx0" brushRef="#br0">14376 9384 0,'18'0'108,"-18"18"-96,17-1 5,19 18-12,-1-17 7,-17-18 4,-1 18-11,1-18 2,-1 17 6,1 1 89,-18 0-86,18-1-3,-1 1-1,-17 0 87,0-1-90,0 1 5,-17-1 1,-1 1-1,0 0-9,1-1 1,-1 1 9,1 0-1,-1-18 2,18 17-1,-18-17-5,1 0 13</inkml:trace>
    </iact:actionData>
  </iact:action>
  <iact:action type="add" startTime="169447">
    <iact:property name="dataType"/>
    <iact:actionData xml:id="d18">
      <inkml:trace xmlns:inkml="http://www.w3.org/2003/InkML" xml:id="stk18" contextRef="#ctx0" brushRef="#br0">11677 9313 0,'-17'0'150,"-1"0"-127,0 0 5,1 0 14,-1 0-5,0 0 11,1 18-32,-1-18 0,18 18-2,-17-1-8,-1-17-2,0 18 60,18 0-5,0-1-10,0 1-22,0-1-9,-17 1 34,17 0 7,0-1-26,0 1-18,0 0-7,0-1 8,0 1-9,0 0 11,0-1-3,17 1 3,-17 17-2,18-17 1,-18 17-1,18-17 1,-18-1 3</inkml:trace>
    </iact:actionData>
  </iact:action>
</iact:actions>
</file>

<file path=ppt/ink/inkAction2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3:03:32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011">
    <iact:property name="dataType"/>
    <iact:actionData xml:id="d0">
      <inkml:trace xmlns:inkml="http://www.w3.org/2003/InkML" xml:id="stk0" contextRef="#ctx0" brushRef="#br0">6474 10072 0,'17'0'516,"89"0"-505,106-18-5,493-17 22,19 17 4,-460 18-14,-176 0-3,-35 0-12</inkml:trace>
    </iact:actionData>
  </iact:action>
  <iact:action type="add" startTime="9119">
    <iact:property name="dataType"/>
    <iact:actionData xml:id="d1">
      <inkml:trace xmlns:inkml="http://www.w3.org/2003/InkML" xml:id="stk1" contextRef="#ctx0" brushRef="#br0">9490 9490 0,'35'-18'71,"1"-17"-65,34 0 0,-35 17 0,1 18 2,-1-18 7,88 1 7,19-54 10,-72 36-15,18 0 2,-70 35-5,35-36 3,-18 36-1,0-17-15,36-19 16,17 1-2,-35 0 2,0-1 1,-18 19-1,-17-1-2,-18 1 20</inkml:trace>
    </iact:actionData>
  </iact:action>
  <iact:action type="add" startTime="10568">
    <iact:property name="dataType"/>
    <iact:actionData xml:id="d2">
      <inkml:trace xmlns:inkml="http://www.w3.org/2003/InkML" xml:id="stk2" contextRef="#ctx0" brushRef="#br0">6968 10918 0,'17'-17'94,"107"-54"-87,17-17 24,265-88-30,123-18 32,-370 123-15,-71 36 1,-71 35-5</inkml:trace>
    </iact:actionData>
  </iact:action>
  <iact:action type="add" startTime="14026">
    <iact:property name="dataType"/>
    <iact:actionData xml:id="d3">
      <inkml:trace xmlns:inkml="http://www.w3.org/2003/InkML" xml:id="stk3" contextRef="#ctx0" brushRef="#br0">8555 12347 0,'18'-17'159,"70"-1"-152,124-53-1,-142 71 3,142-17 6,-36 17-14,301 0 23,-1 0 10,-423 0-16</inkml:trace>
    </iact:actionData>
  </iact:action>
  <iact:action type="add" startTime="14741">
    <iact:property name="dataType"/>
    <iact:actionData xml:id="d4">
      <inkml:trace xmlns:inkml="http://www.w3.org/2003/InkML" xml:id="stk4" contextRef="#ctx0" brushRef="#br0">11907 12224 0</inkml:trace>
    </iact:actionData>
  </iact:action>
  <iact:action type="add" startTime="15387">
    <iact:property name="dataType"/>
    <iact:actionData xml:id="d5">
      <inkml:trace xmlns:inkml="http://www.w3.org/2003/InkML" xml:id="stk5" contextRef="#ctx0" brushRef="#br0">13018 12277 0,'53'0'107,"17"-18"-97,389-70 16,388 35 10,-759 53-35,123 0 4,-105 0 5,-18 0 6,-70 0 4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17:39:53.8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8236">
    <iact:property name="dataType"/>
    <iact:actionData xml:id="d0">
      <inkml:trace xmlns:inkml="http://www.w3.org/2003/InkML" xml:id="stk0" contextRef="#ctx0" brushRef="#br0">21820 1887 0,'0'-17'232,"-18"17"-222,-17-18 13,17 18-13,0 0 0,-17 0 3,0 0 10,-106 0-20,88 0 3,-176 0 20,158 0-15,-70 0-7,35 0 2,-123 0 25,88 0-24,70 0-4,1 0 4,-36 0 2,17 0 4,-34 0-9,35 0 0,17 18 4,-17-18 4,35 0-9,0 17 5,0 19 9,0-1 0,36-17-2,-1 17 8,1 0-11,-19 18-8,36-35 2,-17-18 2,17 17 8,-18 1-2,18 35-11,0-18 10,0 0-10,0-17 13,0 53 0,0-18 1,0-18 0,18 0-3,-1 0-9,1 1-1,17 17-1,-17-53 3,-1 35 3,19-18-1,34 36 10,36 36-3,0-54 3,17 0 2,-34 18-9,-19-53-7,124 35 2,-53-35 5,89 18 3,17 17 23,-177-35-31,71 36 0,-88-36 4,18 0-2,-18 17 5,-1-17-8,1 0-2,-17 0 11,17 0-6,35 0-4,-71 0 2,36 0 2,-17 0 5,-19 0-7,1 0-2,17 0 4,0 0 0,36-17 11,-18 17-4,18-36-10,-36 36-1,18-17 1,35-19 1,18 1 4,17 0-1,-52 17 2,17 1 6,53-19-3,-17 1 3,-54 0-1,-17-1-3,-53 19-4,18-36 2,-1 53 3,1-53 0,0 35-1,-1 1 1,1-19-5,-18 19 2,0-1 2,17 18-1,-17-18 4,0 1-6,18 17 7,-18-18 33</inkml:trace>
    </iact:actionData>
  </iact:action>
  <iact:action type="add" startTime="21607">
    <iact:property name="dataType"/>
    <iact:actionData xml:id="d1">
      <inkml:trace xmlns:inkml="http://www.w3.org/2003/InkML" xml:id="stk1" contextRef="#ctx0" brushRef="#br0">22807 5980 0,'0'-18'76,"0"0"-64,0 1 12,0-19 9,0-17-16,-17 1 4,-1 16-11,0 1 0,1 0-7,-18-1 5,35 19-2,-18-1 10,-17-17-8,17 0-5,-17 35 4,-18-18 3,-53-17 4,18-1 3,-18 36 0,-17-17-3,70 17-10,17 0-1,-17 0 6,-17 0-1,-124 0 5,53 0 3,-18 0 0,-17 0 1,17 0 4,106 0-12,-35 17-1,35 19-3,0-36-1,-18 17 2,18 1 2,0 0-1,-52-1 10,-19 36 17,89-18-28,-18-17 1,18 17-1,-1-17 5,-17 17 8,36-17-16,-18 0 14,-1 17 4,19-35 0,-1 17-2,0 19-3,1-1 0,17 0 0,-36-17 1,36 17-3,-17 18 1,-1-35 2,18 17-2,0 36-2,0-54 1,-17 19-5,17-19 0,0 1 2,0-1 2,0 19-5,0-19 1,0 19 3,0-19-2,0 19-2,0-19 0,0 1 0,17-1 5,1 1 0,-18 0 1,17 17-5,1-17 3,-18-1-4,53 1-1,-35 0 1,17-1 13,18 1-12,-18 0-4,0-18 0,18 17-1,0-17 0,0 18 4,18-18 0,-36 0 0,18 0 0,17 0 0,1 17 26,158-17-33,124 0 30,-177 0-13,-105 0-2,123-35-14,-106 18 13,0-19-11,54 1 18,-89 17-6,52-17-1,19-18-1,-36 0-4,-35 36-2,-18-1 4,-17-17-4,52 17-4,-52-17 4,17 35 4,1-36-4,-19 19 0,18-1-1,-17-17 2,17 17 0,-17 1 3,35-1 5,-35 0-3,-1 1-10,-17-1 17,18 0-10,0 18 27,-18-17-7,0-1 64</inkml:trace>
    </iact:actionData>
  </iact:action>
  <iact:action type="add" startTime="37239">
    <iact:property name="dataType"/>
    <iact:actionData xml:id="d2">
      <inkml:trace xmlns:inkml="http://www.w3.org/2003/InkML" xml:id="stk2" contextRef="#ctx0" brushRef="#br0">21096 10883 0,'0'-17'282,"0"-1"-265,18 0 0,0 18-8,17-17 15,36-1 28,-54 18-46</inkml:trace>
    </iact:actionData>
  </iact:action>
  <iact:action type="add" startTime="39021">
    <iact:property name="dataType"/>
    <iact:actionData xml:id="d3">
      <inkml:trace xmlns:inkml="http://www.w3.org/2003/InkML" xml:id="stk3" contextRef="#ctx0" brushRef="#br0">20744 12841 0,'0'-18'186,"0"1"-177,17-1 5,-17 1-5,18-1 1,17-17 5,18-1 9,-18-17 8,1 36-16,17-1 1,-18 1-2,0-1-11,0 18-1,1-18 6,-1 18 2,0-17-4,-17 17 4,0-18-3,-1 18 8,1 0 279,-1 0-270,-17 18 38,18-18-25</inkml:trace>
    </iact:actionData>
  </iact:action>
  <iact:action type="add" startTime="41901">
    <iact:property name="dataType"/>
    <iact:actionData xml:id="d4">
      <inkml:trace xmlns:inkml="http://www.w3.org/2003/InkML" xml:id="stk4" contextRef="#ctx0" brushRef="#br0">21079 14746 0,'0'-18'123,"0"1"-91,0-1-29,0 1 15,0-1 33,17-17-44,-17 17 8,18 0-12,0 18 11,-1-17 5,-17-1-1,18 18-4,-18-18 5,18 1 13,-1 17-16,1-18 3,0 18-7,-1-17-6,1 17 9,-18-18 2,35 18-10,-17-18 0,-1 18-4,1 0 8,-18-17-2,18 17 1,17 0 7,-17 0 21,-1 0 198,1 0-113,-18 17 37</inkml:trace>
    </iact:actionData>
  </iact:action>
  <iact:action type="add" startTime="50327">
    <iact:property name="dataType"/>
    <iact:actionData xml:id="d5">
      <inkml:trace xmlns:inkml="http://www.w3.org/2003/InkML" xml:id="stk5" contextRef="#ctx0" brushRef="#br0">20973 8255 0,'0'18'141,"18"-1"-127,-1 1-3,1-18 3,0 0 5,-1 18-12,1-1 23,-1-17-16,1 18-10,0-18 5,-1 0 9</inkml:trace>
    </iact:actionData>
  </iact:action>
  <iact:action type="add" startTime="52093">
    <iact:property name="dataType"/>
    <iact:actionData xml:id="d6">
      <inkml:trace xmlns:inkml="http://www.w3.org/2003/InkML" xml:id="stk6" contextRef="#ctx0" brushRef="#br0">19932 8396 0,'-17'0'431,"-1"0"-414,0 0-8,1 0 0,-19 0-3,19 0 1,-1 0-1,-17 0 26,17 0 1,1 0-16,-1 0-9,0 0 0,-17 0 9,0 0-6,0 0-1,-36 0 4,-17-18 3,0 18 0,-36-17-2,36 17 1,17-18 0,1 18 5,34 0-10,1-17-2,0 17-2,0 0 9,17 0 1,-88 0-11,89 0 7,-36 0 15,35 0-18,0 0-1,1 0 1,-1 0-3,0 0-5,-17 0 10,18 0 0,-54 0 1,18 0 2,-17 0 0,-1 0 2,-17 0 0,-18 0-1,35 0 1,-52 0 19,70 0-26,35 0-6,1 0 5,-1 0-2,0 0 0,1 0 0,-1 0-3,0 0 4,1 0 0,-36 0 10,18 0-4,17 0-10,0 0 2,1 0 4,-1 0 6,0 0-2,-17 0-11,18 17 12,-19-17 2,19 0-1,-19 18 1,1-18 0,0 17-3,0-17-10,-18 0-1,17 18 3,1-18 15,-71 0-18,53 18 13,0-18 2,-17 0-3,17 17 2,-18-17 2,36 0-2,17 0-5,1 0-9,-1 0 4,1 0 3,-1 0 12,18 18-13,-18-18 8,-52 18 12,34-1-25,-17-17 0,18 0 2,0 0 2,0 0 8,-18 0-2,0 18-12,35-18 6,1 0 6,17 18 242,0 17-245,0-18-9,0 1 12,0 0-8,0-1-1,0 19 9,0-19-4,0 54 16,0-53 5,0 70-27,35-18 3,-35-17 1,17 71 26,-17-89-27,0 18-2,0 17-2,0-17 6,0-17-2,0-1 8,0 18-12,0-18 2,0 0 3,0 1 1,0-1 5,0 18 1,-17 35-10,-1-53-2,18-17 4,0 35 2,-17-18 0,-19 36 8,36-18-2,0-18 3,0 0-1,0-17-3,0 70-10,0-53 6,0 18-5,-17 71 11,17-36 1,0 18 0,0 35 1,0-106-5,-36 18-7,36-18-2,0 1 1,0 16 2,-17-16 0,17 17 2,-18 17 7,18 1 1,-18 17 0,18-53-5,-17 18-9,17 18 2,-18-18 6,18 35 5,0-53-1,-17 18-11,17 0 16,0 18-8,-18-19-9,18-34 3,0 0 1,-18 35 11,18-18-6,0 35-9,-17 1 5,17-18-1,-18 35 1,18-17 3,-18 52 14,18-17-17,0-35-5,0-19 2,0 1 4,0 36 9,0-19-3,0-35 1,0-17 0,0 17 1,0 1 3,0-1-6,0 0-1,0 18-1,0-35 1,0 17-1,0 0 4,18 1-2,-18-19 6,0 1-6,0 35-4,0-36 7,0 1-4</inkml:trace>
    </iact:actionData>
  </iact:action>
  <iact:action type="add" startTime="55725">
    <iact:property name="dataType"/>
    <iact:actionData xml:id="d7">
      <inkml:trace xmlns:inkml="http://www.w3.org/2003/InkML" xml:id="stk7" contextRef="#ctx0" brushRef="#br0">15611 13247 0,'0'17'85,"17"1"-75,1 17 11,17 1 10,54 52-28,-72-71 5,1 1 0,17 17 8,-17-35 1,-1 0-1,1 0 75,0 0-36,-1 0-40,-17-17-6,36-36 21,-1 18-25,-18 35 3,1-18 1,0 0 3,-1-17 6,-17 17-11,0 1 4</inkml:trace>
    </iact:actionData>
  </iact:action>
  <iact:action type="add" startTime="67495">
    <iact:property name="dataType"/>
    <iact:actionData xml:id="d8">
      <inkml:trace xmlns:inkml="http://www.w3.org/2003/InkML" xml:id="stk8" contextRef="#ctx0" brushRef="#br0">15187 16245 0,'0'-17'358,"-17"17"-342,-1-18 2,0 18 4,-158-70 3,-36-19 4,124 72-14,-176-54-12,140 18 6,36 36 0,-71-54 5,53 36 2,18 0 1,35-1 1,18 36-5,17-17-6,1 17 5,-1 0 17,0 0-13,1 0 5,-1 0-16,1 0 26,-1 0-16,0 0 15,1 0 54,17-18-72,-18 18-7,0 0 6,18-18 0,-17 1 3,-1-1 2,18 0 2,-18 1 0,1-1-3,17 1 2,-18-1-1,18 0 1,0 1-3,0-1-10,0 0 4,-17 18 7,17-17-7,0-1 8,0-17 1,0 17-1,-18 0 17,18-17-17,0 0-13,0 17 3,0 1 4,0-36 7,0 35-10,0-17 2,0-53 7,0 35 16,0 0-27,0-18 0,-18 18 4,18 0-5,0 18 3,0-53 1,0-18 6,0 36 2,0-19 1,-17-16-1,17 34 7,0 36-11,-18-54-3,18 19-5</inkml:trace>
    </iact:actionData>
  </iact:action>
  <iact:action type="add" startTime="68938">
    <iact:property name="dataType"/>
    <iact:actionData xml:id="d9">
      <inkml:trace xmlns:inkml="http://www.w3.org/2003/InkML" xml:id="stk9" contextRef="#ctx0" brushRef="#br0">13353 13847 0,'0'0'0,"0"-36"7,0 1-2,0 17 7,0-35 4,0 18 2,0-35-1,0 52-2,0-35-12,0 18 7,0 17-5,0 0 12,0-17 0,0 0-2,0 0 2,0-71 14,0 71-23,0 17-3,0-17-1,0-18 11,0 0-10,0 0 2,0-18-2,0 18 1,0 18 1,35-35 1,-35 17 1,0 17-2,0-105 10,18 53-1,-18 35 3,0 18-6,0 0-10,0 17 1,0 0 5,0-17 1,18 0-3,-18-1-4,0 19 4,0-18 1,17-18 10,1-36-1,-18 37-2,0-1 7,0-18-12,17 36-2,-17-53-2,18 35 4,0-71 3,-18 1 3,17 52 1,1-70-1,0 35 1,-18 89-3,0-36-10,0 17 7,0 1-9,17-18 4,-17 36 4,0-19-2,18 1-3,-18 0 1,0 17 4,0 0 20,0-17-17,0 18-4</inkml:trace>
    </iact:actionData>
  </iact:action>
  <iact:action type="add" startTime="89144">
    <iact:property name="dataType"/>
    <iact:actionData xml:id="d10">
      <inkml:trace xmlns:inkml="http://www.w3.org/2003/InkML" xml:id="stk10" contextRef="#ctx0" brushRef="#br0">23830 4057 0,'0'18'12,"18"-18"15,-18 17-19,18-17 13,-18 18-11,0 0 14,17 17 10,-17-18-20,0 1-8,18-18 8,-18 18 0,0-1-10,18 36 8,-18-35-2,0 17-2,0-17 3,0 17 2,0-17-2,17 17 7,1-35-1,-18 18-4,18 17-9,-1-17 3,1-1 1,-1-17 13,-17 18-12,0-1-1</inkml:trace>
    </iact:actionData>
  </iact:action>
  <iact:action type="add" startTime="96827">
    <iact:property name="dataType"/>
    <iact:actionData xml:id="d11">
      <inkml:trace xmlns:inkml="http://www.w3.org/2003/InkML" xml:id="stk11" contextRef="#ctx0" brushRef="#br0">20779 16598 0,'-18'0'5,"18"-17"176,0-1-155,18 18-23,0-18 8,-1 18-3,1 0-1,17-17-1,-17 17 2,-1 0-1,19 0 4,70 0 27,-71 0-21,0 0-14,-17 0 3,-1 0 0,1 17 9,0-17 1,-1 18 22,1-18-19,0 18-3,-1-18 2,-17 17 30,18-17-29,-18 18 126,17-18-103,-17 17-35</inkml:trace>
    </iact:actionData>
  </iact:action>
  <iact:action type="add" startTime="98322">
    <iact:property name="dataType"/>
    <iact:actionData xml:id="d12">
      <inkml:trace xmlns:inkml="http://www.w3.org/2003/InkML" xml:id="stk12" contextRef="#ctx0" brushRef="#br0">21290 16951 0</inkml:trace>
    </iact:actionData>
  </iact:action>
  <iact:action type="add" startTime="99155">
    <iact:property name="dataType"/>
    <iact:actionData xml:id="d13">
      <inkml:trace xmlns:inkml="http://www.w3.org/2003/InkML" xml:id="stk13" contextRef="#ctx0" brushRef="#br0">21326 17321 0,'0'18'228,"0"0"-208</inkml:trace>
    </iact:actionData>
  </iact:action>
  <iact:action type="add" startTime="100992">
    <iact:property name="dataType"/>
    <iact:actionData xml:id="d14">
      <inkml:trace xmlns:inkml="http://www.w3.org/2003/InkML" xml:id="stk14" contextRef="#ctx0" brushRef="#br0">21996 17004 0,'0'-18'159,"18"1"-147,-1-1 4,19 0-11,-1 1-2,-17-1 6,-1 18-1,18-18 4,1 18-5,-1-17-3,0 17 3,18-18 8,-18 18-3,54 0-5,-72 0-4,36 0 6,18 0-2,70 0 13,212 0 10,-177 0-12,-105 0-6,-1 0-7,36 0-2,-18 0 5,-17 0 2,-18 0 1,0 0 2,52 0-8,-69-17 3,-1 17-1,0 0 8,-17 0 1,-1 0 8,1-18 45,0 18-61,52-35 9,19-1-1,87 19 18,-123-1-28,35 0 7,-53 18-10,-17-17 8,0 17 3,-18-18-11,17 18 20,-17-18-7,18 18-6,0-35 6,-1 35 1,1 0 0,-1-17-3,1 17-5,0 0-5,-1-18 0,1 18 1,53 0 4,-36 0-1,18 0 8,0 0 4,-36 0-9,1 0-6,-18-18-1,0 1 70,0-1-44,18 0-20,-18-17-6,0 17 1,0-17 3,0 0 3,0-53 9,0 52-10,0-17-6,0 36 2,0-18 4,0-1-7,0 1 4,-18 17 0,0-52 28,18 52-31,-17-17 3,17 0-3,0-1 2,0 19 2,-18-1 0,18 0 5,0 1 3,-18-1-1,18 1-1,0-1-9,0-17 17,0 17-13,-17 0 8,17 1 4</inkml:trace>
    </iact:actionData>
  </iact:action>
  <iact:action type="add" startTime="104019">
    <iact:property name="dataType"/>
    <iact:actionData xml:id="d15">
      <inkml:trace xmlns:inkml="http://www.w3.org/2003/InkML" xml:id="stk15" contextRef="#ctx0" brushRef="#br0">19774 17092 0,'0'-18'43,"-18"1"-18,-17 17-7,17-18 12,-88-35-26,71 36 1,0-1 3,-54-17 8,-34-1 1,70 19-11,18 17 4,-71-18 6,-18-17 2,107 17-4,-1 18-10,18-17-1,-18 17 5,-34-18 4,16 0-4,-17 18 9,36-17 0,-36-1 1,18 0-4,-1 1-10,19-1 4,-1 18 1,-17-18 7,35 1-1,-18-18 1,-17-36 1,0 36-1,17-71 0,-53-53 1,54 106-2,-1-35-10,0 53 4,1-53-5,-1 35 1,1-18 2,-1 1 8,0-1-10,-17-17 5,35 70-4,0-35-3,-18-17 4,18 34-1,0-17 2,-17 18 5,17-35 15,-18 34-16,18-17-8,0 36 6,0-18-3,0-1 4,0 19 4,0-1-3,0 0 5,0-17-1,0 17 1,0-35 0,0 1 0,0 16-4,0 1-8,-18 0 4,18-18 2,0 18-3,0-1-2,0 1 0,0 0 2,-17-1 13,17 19-11,0-1-4,0 1 0,0-1 2,0 0 22,0 1-27,0-1 11,0 0-11,-18 18 136,0-17-123,1 17-13,-18-18 33,-107 0-28,107 18-5,-18 0 7,18 0-4,-18 0 7,35 0-9,-17 0 3,17 0 8,1 0-2,-1 0 11,1 0-6,-19 18-1,19 0 1,-1-1-3,0-17 4,18 18 3</inkml:trace>
    </iact:actionData>
  </iact:action>
  <iact:action type="add" startTime="106012">
    <iact:property name="dataType"/>
    <iact:actionData xml:id="d16">
      <inkml:trace xmlns:inkml="http://www.w3.org/2003/InkML" xml:id="stk16" contextRef="#ctx0" brushRef="#br0">17533 13952 0,'-17'36'74,"-1"-19"-66,0 1 3,1 0-4,-18 52 27,17-35-28,-35-17-1,35 17 2,18-17-2,0 0 4,0-1-1,0 1 10,0 0 69,0-1-68,36 1-14,17 17 13,-1 0-2,37 1 6,-54-1-10,0-17-8,0-1 1,1 1-2,-1-1 2,0 19 4,1-36-2,-1 35 11,-17-35-3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17:41:50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7988">
    <iact:property name="dataType"/>
    <iact:actionData xml:id="d0">
      <inkml:trace xmlns:inkml="http://www.w3.org/2003/InkML" xml:id="stk0" contextRef="#ctx0" brushRef="#br0">11236 14905 0,'18'0'255,"0"0"-239,-1 0-4,107-35 8,87-18 14,-87 17-17,35 19 17,-71-1-25,18 0-5,-36 18 1,1 0 2,17 0 0,35 0 12,-34 0-12,-19 0 1,54 0 7,-36 0 3,0 36-2,-17-19 1,-1 19 0,-52-36-2,-1 35-5,19 0-7,-36-17 2,17 17 5,1 53 7,0-35-5,-18 35-1,0-35-6,0 0-1,17-17 2,-17-1 2,0-18 4,0 19 0,0-19-7</inkml:trace>
    </iact:actionData>
  </iact:action>
  <iact:action type="add" startTime="31273">
    <iact:property name="dataType"/>
    <iact:actionData xml:id="d1">
      <inkml:trace xmlns:inkml="http://www.w3.org/2003/InkML" xml:id="stk1" contextRef="#ctx0" brushRef="#br0">10231 829 0,'18'0'188,"17"0"-184,0 0 2,18 0 6,35 0-8,-17 0 11,17 0-8,177 35 22,17 1 5,-194-36-18,35 0 1,-34 0 2,-36 0-7,17 0-7,1 0 1,-1 0-2,18 0 2,-17 0 3,0 0 3,17 0-4,-18 0-2,18 0 4,-17 0-5,17 0 1,18 0 5,35 0 1,-106 0-7,71 0 1,71 0-1,-72 0 2,-52 0 2,53 0-1,106 0 6,0 0 2,-89 0-1,36 17 2,-36-17 13,-70 0-13,0 0-14,-35 0 5,17 0 3,0 0 7,-17 0-11,0 0 0,34 0 8,1 0 4,18 0-4,-36 0 6,-17 0-10,17 0-7,0 0 8,1 18-8,-19-18-1,1 0 6,53 0-2,-1 0 7,18 0 1,-35 0 2,-18 0 1,-17 0-5,0 0-8,-1 0 10</inkml:trace>
    </iact:actionData>
  </iact:action>
  <iact:action type="add" startTime="33048">
    <iact:property name="dataType"/>
    <iact:actionData xml:id="d2">
      <inkml:trace xmlns:inkml="http://www.w3.org/2003/InkML" xml:id="stk2" contextRef="#ctx0" brushRef="#br0">14835 529 0,'17'35'97,"1"-35"-89,0 36 0,17-19 1,0 19 0,71 34 16,70 54 9,-140-89-16,34 0-11,-52-17-3,17-18 2,-17 17 5,-18 1 133,0 0-125,-18-1-12,0 1 1,1 17 0,-18 1 8,17-1 3,0-35-3,18 18-2,-17-18-11,17 17 6,-18-17 5</inkml:trace>
    </iact:actionData>
  </iact:action>
  <iact:action type="add" startTime="38025">
    <iact:property name="dataType"/>
    <iact:actionData xml:id="d3">
      <inkml:trace xmlns:inkml="http://www.w3.org/2003/InkML" xml:id="stk3" contextRef="#ctx0" brushRef="#br0">8167 2487 0,'0'18'106,"0"-1"-100,0 1 1,0 88 9,-17 0 1,-1-18-4,-17-18-7,17 19 0,-17 34 0,-1-52 0,1 17 5,17 0 13,-52 194-20,35-229 2,-1 71 19,36-71-12,-17 17-9,-1-35 1,18 1 5,0 17 7,0-18 1,0-17 6,0 34-17,0 19 1,0-53-2,0-1 12,0 19-14,0-1 6,0 71 2,0-18-2,0 71 6,0-71 7,0-35-13,0 88-6,0-106 2,0 18 2,0 35 11,0 106-4,0-123 1,0 88 0,0 87 1,-35 19-1,35-106 1,0-89-3,0 36-10,0 0 3,0-18-3,17 18 3,-17-53 2,0 18 1,0 87 4,0-34 1,0 17 7,0-71-12,0 19-5,0-19-1,-17 1 0,17-36 3,0 18 3,0 17-2,-18 1 6,18-18 0,-35 88-11,35-88 5,0 53-1,-35 53 9,17 52 16,0-140-25,18-1-3,0-17 2,0 53 6,0 18-8,0-54 2,0-35 4,0 71-3,0-53 2,0 0-2,-17 0 6,17-18 6,0 36-2,-18-36-6,18-17-7,-18-1 1,18 1 3,0 0 1,-17-1 2,-1 19 4,-17 16-10,35 1 4,-18-17-2,1 34 9,-1-35-2,0 18 3,18-35-1,-17 0 2,17-1 1,0 1 1,0 0 12,0-1-14,0 19-3,0-19-4,0 71 8,0-35-6,0 0-8,0 35 3,0-52-1,0-19 8,0 19 13,0 17-20,0-36-2,0 1-2,0-1-1,0 1 33</inkml:trace>
    </iact:actionData>
  </iact:action>
  <iact:action type="add" startTime="47299">
    <iact:property name="dataType"/>
    <iact:actionData xml:id="d4">
      <inkml:trace xmlns:inkml="http://www.w3.org/2003/InkML" xml:id="stk4" contextRef="#ctx0" brushRef="#br0">10178 2222 0,'-18'0'23,"1"-17"155,-1-1-154,0 18-14,18-17-1,-17 17 18,-1 0-18,0-18 5,1 18 1,-1-18-10,-17 18 0,17 0 17,1 0-20,-19-17 15,19 17 0,-1 0 4,0 0 16,1 0-12,-1 0-5,1 0-1,-1 0-1,0 0 6,1 17 22,-1-17-39,0 18-3,1-18 2,-1 0 9,0 18-1,1-1 1,-1 1 1,1-1-1,-19 1 0,19 0-2,-19 17-8,1 0 9,0 1 5,17-19-4,1 1 6,17 0-11,0-1-6,0 1 3,0-1 6,0 1-2,0 0-7,0 35 2,0-36 1,0 19 10,0-19-3,0 18-11,0-17 4,0 0 3,0 35 5,0-36 2,0 1-1,17 17 1,-17-17-3,18-18 0,-1 35-11,1-35 23,-18 18-14,18-1 2,17 19 27,0-1-35,-17-35-2,0 18 2,-1-1 8,18 1 1,-17 0-7,0-1-1,17 1 9,18 17 1,0-35-1,17 18 1,-17-1 1,0-17-5,-35 0-8,-18 18 4,35-18-6,-17 0 5,17 18-4,-17-18 4,-1 0 0,1 0 0,35 0 10,0 0-3,-36 0 1,1 0 1,17 0 0,-17 0-1,0 0-4,-1 0 0,1 0 0,0 0 32,-1 0-19,1-36-1,-1 36-10,1-35-1,0 17 24,-18-17-15,17 18-7,-17-1-2,0 0-5,18 1 4,-18-1 4,18 18 2,-18-18-1,0 1-4,0-1-6,0-17 8,0 17 5,0 1 16,0-1-7,0 0-8,0 1-10,0-1 6,0 0 0,0-17-1,0 0 1,0 17-2,0 0-12,0 1 221,-18 17-56,0 0 10,1 0-159,17-18-10,-18 18 31,-17 0-35,35-17-2,-18 17 6,1 0 4,-1 0 33,18-18-37,-18 18 12,18-18 9,-17 18-21,-1 0 22,-17-17 3,17 17 23,0 0-28,1 0 7,17-18-19,-18 18 63</inkml:trace>
    </iact:actionData>
  </iact:action>
  <iact:action type="add" startTime="55527">
    <iact:property name="dataType"/>
    <iact:actionData xml:id="d5">
      <inkml:trace xmlns:inkml="http://www.w3.org/2003/InkML" xml:id="stk5" contextRef="#ctx0" brushRef="#br0">10002 3175 0,'-18'0'243,"0"0"-232,1 0 9,-1 0 59,0 0-39,-17 0-7,17 0 19,1 0-21,17 18-1,-18-1-13,1 1 3,-19 0-5,1 17 4,17-18 8,1-17-13,17 18-9,-18 0 5,0-1 14,1 1-17,-1-18 20,18 18-10,0-1 0,0 1-2,0 0-4,0-1 5,0 1 0,0-1 22,0 1-34,0 0 6,0-1 4,0 1 0,0 0-5,0-1 2,0 1-6,0 17 6,18 1-2,-18-1 9,0-18-2,0 1-1,0 17 2,0 1 0,0-19 0,0 1-3,0 35-10,0-36 3,0 1 1,17-18 9,-17 18-1,0-1 2,18 1-1,-18 0-4,18-18-7,-18 17-2,17-17 2,-17 18 5,18-18-2,-18 18 6,0-1 1,18 1 1,-18 0 4,17-18 8,-17 17-9,18-17-5,0 0 48,-18 18-43,17-18 0,1 0-2,-18 17 2,35 1-7,-17-18 1,17 0-1,-17 18 2,17-18-3,0 17 1,-17-17 2,35 18-6,-36-18-5,1 0-1,17 0 3,-17 18 2,0-18 8,-1 0-1,19 0-11,-19 0 13,1 0-2,17 0 2,-17 0 7,-1 0-11,36 0-9,-17 0 8,-19 0 3,1-18-2,-1 0-9,1 1 4,0-19-1,17 19 10,-17-18-1,-1-1 2,19-17 11,-36 36-19,17 17-2,-17-18-4,0 0 22,0 1-15,0-1 15,0 0 19,0 1-28,0-1-3,0 1 12,-17-1-9,-1 0-1,0-17 0,18 0 1,-17-1 0,17 19-3,0-1-6,-18-17-3,18 17 7,0 1-3,-18-1-4,18-17 0,0 17 0,0-17 14,-17 17 0,17 0-7,0 1-5,0-1 16,0 1-9,0-1 26,-18 0-37,0 1 24,1-1-5,17 0 22,-18 18-30,1 0 2,-1 0-5,0-17 9,1 17 21,17-18-35</inkml:trace>
    </iact:actionData>
  </iact:action>
  <iact:action type="add" startTime="63405">
    <iact:property name="dataType"/>
    <iact:actionData xml:id="d6">
      <inkml:trace xmlns:inkml="http://www.w3.org/2003/InkML" xml:id="stk6" contextRef="#ctx0" brushRef="#br0">11307 3757 0,'17'0'69,"-17"-18"17,0 1-70,0-18 10,0-18 3,0 17-17,0 19-7,0-1 6,-17 18 1,17-18-6,0 1-2,0-1 2,-18 0 11,1 18 3,17-17-4,0-1 8,-18 1-1,0-1-11,18 0 1,-17 18 2,-1-17 3,-17-54 15,17 53-27,0 18 1,18-17-4,-17-1 5,-18 1 0,17 17-3,0-18 9,18 0-7,-35 1-3,35-1 1,-18 18 4,1-18-1,-19 1 8,19 17 1,-1 0-1,1 0 4,-1 0-6,-17 0-9,17 0 0,0 0 7,-52 0 0,-1 0 5,1 17-2,17-17 12,35 0-22,-17 18 1,35 0 8,0-1 128,0 1-102,0 17-29,0 18 17,0-18-22,0-17-2,0 17 3,0-17 1,17 0 2,-17-1 0,0 1-6,18-18 2,-18 17 3,0 1 4,0 0 1,0-1-10,18-17 5,-18 18 5,0 0-4,0 17 9,17-17-7,-17 17-7,18 0 3,-18-17 0,18 35 5,-18 35 6,17-53-6,-17 0-9,0 1 1,18-1-2,-18 0 4,18-17 24,-18 17-28,17-35 13,-17 18 1,18-18 72,-18 18-58,18-18 32,-1 0-32,1 0 0,-1 0-21,1 0 0,0 0 7,-1 0-1,19 0 2,-1 0-4,-17-18-6,-1 18-4,1 0 3,-1-18 2,1 18 4,0 0 19,-18-17 27,17 17-16,-17-18-26,18 18 2,0-18-4,35-17-3,-1 17 0,-34 1 1,17-1 0,-17 18-6,17-18 9,-17 18 1,-18-17 14,18-1 165,-1 18-155,1-17-38,-1-1 13,1 0-1,0 1 2,-1 17 16,-17-18-1,18 18 62</inkml:trace>
    </iact:actionData>
  </iact:action>
  <iact:action type="add" startTime="74490">
    <iact:property name="dataType"/>
    <iact:actionData xml:id="d7">
      <inkml:trace xmlns:inkml="http://www.w3.org/2003/InkML" xml:id="stk7" contextRef="#ctx0" brushRef="#br0">12542 17462 0,'0'-17'134,"17"-1"-108,18 1-19,36 17 5,35-36-7,-18 36 2,-17-17 7,52 17-7,-17 0-4,-35 0 4,17 0 4,35 0 1,-35 0-8,-52 0 0,17 0 3,17 0 1,-35 0 5,1 0 0,-19 0-8,1 0 1,0 0 18</inkml:trace>
    </iact:actionData>
  </iact:action>
  <iact:action type="add" startTime="100218">
    <iact:property name="dataType"/>
    <iact:actionData xml:id="d8">
      <inkml:trace xmlns:inkml="http://www.w3.org/2003/InkML" xml:id="stk8" contextRef="#ctx0" brushRef="#br0">19721 2663 0,'17'-17'405,"1"-1"-387,0 18-2,-18-17-2,17 17-10,1 0 6,17-36 11,-17 19-2</inkml:trace>
    </iact:actionData>
  </iact:action>
  <iact:action type="add" startTime="104854">
    <iact:property name="dataType"/>
    <iact:actionData xml:id="d9">
      <inkml:trace xmlns:inkml="http://www.w3.org/2003/InkML" xml:id="stk9" contextRef="#ctx0" brushRef="#br0">24183 7567 0,'18'0'14,"0"0"74,-18 18-60,17-18-25,1 17 15,-1 1-2,1 0-1,17 17 3,-17-17-6,0-1-7,-1 1-1,19-18 22,-19 0-23,36 0 17,-35 0-7,52 0 3,1-18 1,35 1-1,0-1 0,-18 0 1,35-17 2,-88 17-6,36 18-8,-53-17 3</inkml:trace>
    </iact:actionData>
  </iact:action>
  <iact:action type="add" startTime="109599">
    <iact:property name="dataType"/>
    <iact:actionData xml:id="d10">
      <inkml:trace xmlns:inkml="http://www.w3.org/2003/InkML" xml:id="stk10" contextRef="#ctx0" brushRef="#br0">19385 3669 0,'18'0'226,"-18"18"-209,0-1 43,0 1-43,18-18-3,-18 17-1,0 1-8,17-18 9,-17 18 3,18-18 8,-18 17-19,18-17 196,-18 18-196,17-18 180,1 0-172,0-18 32,-18 1-30,17 17-1,-17-18-6,18 18 13,-18-18-5,18 18 15,-1-17-5,1-1 1,-18 1-8,35-1-9,-17 18-7,-1-18 1,1 1 4,17-19 7,-17 36 2,0-17-3,-1 17 4,-17-18-7,18 18-6,-18-18 36,17 18-33,1-17 50,-18-1-30,18 18 64,-18-18-79,17 18 16,1 0 68</inkml:trace>
    </iact:actionData>
  </iact:action>
  <iact:action type="add" startTime="112401">
    <iact:property name="dataType"/>
    <iact:actionData xml:id="d11">
      <inkml:trace xmlns:inkml="http://www.w3.org/2003/InkML" xml:id="stk11" contextRef="#ctx0" brushRef="#br0">20497 4710 0,'0'17'114,"0"18"-97,17-35-3,1 18 1,0 35-11,17-35 1,-17-1 12,-1 1-1,1 0-7,-1-18 13,1 0 7,17 0 12,-17 0-30,17 0 5,-17-18 0,0 18-1,-18-18 3,17 18-1</inkml:trace>
    </iact:actionData>
  </iact:action>
  <iact:action type="add" startTime="115355">
    <iact:property name="dataType"/>
    <iact:actionData xml:id="d12">
      <inkml:trace xmlns:inkml="http://www.w3.org/2003/InkML" xml:id="stk12" contextRef="#ctx0" brushRef="#br0">24501 8608 0,'0'17'171,"0"19"-139,0-19-22,0 1-3,0 17 26,17-17-31,1 17 31,-18-17-16,18-18 5,-1 0 153,19-35-166,-19 17-2,1 18 9,0-18-12,-18 1 5,17-19-4,1 19 2,-1 17 1,1-18 2,0-17 3,-1 17 1,1 18-9,-18-18 22,18 18 55,-18-17-65,17-1-6,-17 1 13,18 17-5,-18-18-1</inkml:trace>
    </iact:actionData>
  </iact:action>
  <iact:action type="add" startTime="127530">
    <iact:property name="dataType"/>
    <iact:actionData xml:id="d13">
      <inkml:trace xmlns:inkml="http://www.w3.org/2003/InkML" xml:id="stk13" contextRef="#ctx0" brushRef="#br0">19385 4551 0,'18'0'71,"0"0"-32,-1 53-10,19-18-15,-19 0 3,1 18 2,0-35-7,-18-1-8,17 1 3,1 0 8,0-1-5,-18 1 6,17-18 76,1 0-35,-18-18-35,17 1-9,19-19 3,-1 36 1,-17-17-2,-1-18-11,1 17 8,0 18-1,-18-18-2,17 18 8</inkml:trace>
    </iact:actionData>
  </iact:action>
  <iact:action type="add" startTime="130869">
    <iact:property name="dataType"/>
    <iact:actionData xml:id="d14">
      <inkml:trace xmlns:inkml="http://www.w3.org/2003/InkML" xml:id="stk14" contextRef="#ctx0" brushRef="#br0">23407 8149 0,'0'18'295,"-17"-18"-266,-1 0-5,18 17-6,-18 1 10,-17 17 6,35-17-17,-18 0 2,1 17 10,-1 0 7,18-17-26,-18-1 3,18 1 19,-17-18-20,17 18 4,0-1 0,-18 1 2,18 0-4,0-1-11,0 1 13,-18 0-1,18-1 2,0 18 0,0-17 6,0 0-4,0-1-7,0 1-3,0 0 4,0-1-6,0 1 16,0 0 6,0-1-14,0 1 1,0 0 1,0-1 1,0 1-3,36 17 2,17 0 12,-36-17-16,1-18-3,17 0 6,1 18-2,-19-18-9,1 0 2,17 0 4,-17 0 2,-1 0 2,19 0-11,-1 0 1,-17 0 10,-1 0-5,1 0 7,-1 0-1,1 0 3,-18-18-5,0 0 12,18 1-12,17-1 3,-35-17-1,18 17-8,-1 18 0,1-17 3,-18-19 7,18 19-6,-18-1-6,0 0 9,0 1 26,0-1-25,0 0 8,0 1-4,0-1-5,0 0 13,0 1-21,0-18-1,0 17-2,0 0 4,-18 1 12,18-1-10,-18 0 8,18 1 10,-17 17-7,17-18-5,-18 0 1,0 1-1,1 17 8,17-18-15,-36 1 8,19-1-1,-36-17 4,35 17-3,1 18-5,-1 0-2,0 0-7,1-18 9,-1 18 39,18-17-28,-18 17-7,1 0-1,-1 0-1,1 0 4,-1 0 37</inkml:trace>
    </iact:actionData>
  </iact:action>
  <iact:action type="add" startTime="140322">
    <iact:property name="dataType"/>
    <iact:actionData xml:id="d15">
      <inkml:trace xmlns:inkml="http://www.w3.org/2003/InkML" xml:id="stk15" contextRef="#ctx0" brushRef="#br0">19544 4551 0,'0'17'123,"0"1"-98,53 53-4,53 87 17,-88-140-29,52 70-5,-35-35 3,1-18 1,70 54 7,-36-1 3,36 18-2,-18-36 0,-17-17 1,-36-35-3,0 17-10,1-17 5,-19 17-4,18-17 1,-17-1 2,0 1 4,-1 0-5,1 17-1,17-18 3,18 36 6,-35-35 0,-1 0-2,36 35-1,-17-18 3,17-18 0,0 36 0,-18-17 1,0 17 15,53 35-14,-35-35-1,-35 0-2,70 0 2,-17 17-4,-36-35 0,0 1 0,0 17-3,-35-36 3,18 18-1,35 18-2,-35-17 1,-1-1 2,18 36-1,1-36-3,-19 18 2,54 35 1,-36-35 5,36 35-6,-54-35-2,19-35 1,-19 17 0,36 53 0,-17-70-1,-19 17-2,-17-17 3,35-1-5,-17 18 2,35 18 0,-18-17 9,-35-19-7,36 19 0,-1-1 1,0 0 8,-17-17-15,105 105 28,-52-52 2,-54-36-16,36 36 1,18 17 19,-18-35-31,-53-36 1,35 1-1,-17 17 4,-1-17 0,36 17 5,-17-17-8,-19 17 4,36 0 7,-35-35 0,-1 18-3,1 0-11,0-1 9,-1-17 1,19 0 3,-36 18-3,35 0-2,0-18 6,18 17 0,-35-17 0,-1 18 1,1-18 0,0 0-5,-1 0-5,1 0 4,0 0-7,-18 18 19,35-18-16,-35 17 13,17-17-16</inkml:trace>
    </iact:actionData>
  </iact:action>
  <iact:action type="add" startTime="145529">
    <iact:property name="dataType"/>
    <iact:actionData xml:id="d16">
      <inkml:trace xmlns:inkml="http://www.w3.org/2003/InkML" xml:id="stk16" contextRef="#ctx0" brushRef="#br0">19738 5309 0,'-17'0'56,"17"-17"7,-18 17-55,0 0 32,18-18-33,0 0 55,-17 18-46,-1 0 33,18-17-23</inkml:trace>
    </iact:actionData>
  </iact:action>
  <iact:action type="add" startTime="146810">
    <iact:property name="dataType"/>
    <iact:actionData xml:id="d17">
      <inkml:trace xmlns:inkml="http://www.w3.org/2003/InkML" xml:id="stk17" contextRef="#ctx0" brushRef="#br0">19685 6438 0,'0'18'57</inkml:trace>
    </iact:actionData>
  </iact:action>
  <iact:action type="add" startTime="147772">
    <iact:property name="dataType"/>
    <iact:actionData xml:id="d18">
      <inkml:trace xmlns:inkml="http://www.w3.org/2003/InkML" xml:id="stk18" contextRef="#ctx0" brushRef="#br0">19685 7338 0,'0'17'6</inkml:trace>
    </iact:actionData>
  </iact:action>
  <iact:action type="add" startTime="148702">
    <iact:property name="dataType"/>
    <iact:actionData xml:id="d19">
      <inkml:trace xmlns:inkml="http://www.w3.org/2003/InkML" xml:id="stk19" contextRef="#ctx0" brushRef="#br0">19721 8467 0</inkml:trace>
    </iact:actionData>
  </iact:action>
  <iact:action type="add" startTime="152123">
    <iact:property name="dataType"/>
    <iact:actionData xml:id="d20">
      <inkml:trace xmlns:inkml="http://www.w3.org/2003/InkML" xml:id="stk20" contextRef="#ctx0" brushRef="#br0">19632 5380 0,'18'0'58,"0"0"8,-36 0 149,18 18-185,-18-18 23,18 17-34,-17-17 7,17 18-19,-18-1 20,18 1-7,-17-18-11,-1 18 3,0-1 1,1 1-9,-1 0 9,18-1-11,0 1 16,-18-18-3,18 18 0,-17-18 1,17 17 1,-18 1 10,18-1-12,0 1 23,0 0-32,-18-18 3,18 17 2,0 1 13,0 0-2,0-1-18,0 1 9,0 0 3,0-1 1,0 1-1,0-1 1,0 1-1,0 0 1,0-1 0,0 1 9,0 0 77,18-18-95,-18 17 7,18-17-2,17 18-9,-35 0 3,18-18 2,-1 17 7,19-17-1,-19 0 17,1 0-27,17 0 37,-17 0-21,-1 0-2,1 0-4,0 0 20,-1-17-15,-17-1-7,18 18 0,-18-18-9,18 1 2,-1-1 14,-17 0 38,18 18-47,-18-17 1,0-1 6,0 0 8,0 1-11,0-1 3,0 1 14,0-1 9,17 18-19,-17-18-20,0 1 15,18-1-2,-18 0 3,0 1 10,0-1-17,0 0-3,0 1 2,0-1 8,0 1-2,-18 17 6,18-18-5,0 0 2,0 1-2,-17-1 0,17 0-2,-18 18-10,1-17 16,17-1-6,-18 18-3,18-18 3,-18 18 60</inkml:trace>
    </iact:actionData>
  </iact:action>
  <iact:action type="add" startTime="157550">
    <iact:property name="dataType"/>
    <iact:actionData xml:id="d21">
      <inkml:trace xmlns:inkml="http://www.w3.org/2003/InkML" xml:id="stk21" contextRef="#ctx0" brushRef="#br0">22366 8237 0,'0'-17'428,"-17"17"-408,17-18-3,-18 18-3,18-18-4,-17 18 9,-1 0 16,18-17 12,-18-1-36,1 1 1,17-1 14,0 0 2,-18 18-2,18-17-9,-18 17 4,1 0 18,-1-18 2,-17 0-36,35 1 6,-18 17 3,18 17 151,-17 1-156,17 0 5,0-1-3,0 19 7,0-19-4,0 1-9,0-1 11,0 19 0,0-1 1,0-17-1,0 17 2,17 18 0,-17-36-4,18 19-8,-18-1 7,0-17 3,17 17-4,-17 0-7,18-17 0,-18-1 2,18 19-4,-1-36 11,1 53 18,-18-36-25,18-17-4,-18 18 6,17 0-1,1-1 12,-18 1-13,35 17 8,-17-17 3,-18-1-1,17-17-2,19 18 2,-19 0 0,19-1 1,-19 1-6,1 0 0,0-18-3,-1 0 6,36 0 1,-35 0 1,-1 0 0,19 0 0,-19 0 0,1 0 2,0-18-5,-18 0 5,17 18-4,1-17 2,-1-1 1,1 18-5,0 0-1,-18-18 8,0 1-16,0-1 11,17-17 21,1 17-28,0 1-3,-18-1 7,0 0-7,0 1 10,17-1-12,-17 0 8,0 1 25,0-1-31,0 0 7,0 1-9,0-1 5,0 1 0,0-1 21,0 0-13,0 1 4,0-1-16,0 0 10,0 1 0,0-1 4,0 0 7,-17 1-2,17-1-3,0 1-4,-18 17 6,18-18-13,-18 0-5,1 1 12,-1-1 7,0 0-13,1 1-4,-1 17 5,1 0 8,17-18-5,-18 18 12,0 0-19,-35-18 2,53 1 2,-17 17-4,-1 0 15,18-18 1,-18 18-12,1 0 42,-1 0-17,1 0-19,-1 0 4,0 0 49,1 18-57,-1-18 11,0 0-2,1 0 1,17 17-6</inkml:trace>
    </iact:actionData>
  </iact:action>
  <iact:action type="add" startTime="165436">
    <iact:property name="dataType"/>
    <iact:actionData xml:id="d22">
      <inkml:trace xmlns:inkml="http://www.w3.org/2003/InkML" xml:id="stk22" contextRef="#ctx0" brushRef="#br0">19915 6844 0</inkml:trace>
    </iact:actionData>
  </iact:action>
  <iact:action type="add" startTime="166466">
    <iact:property name="dataType"/>
    <iact:actionData xml:id="d23">
      <inkml:trace xmlns:inkml="http://www.w3.org/2003/InkML" xml:id="stk23" contextRef="#ctx0" brushRef="#br0">19950 7832 0</inkml:trace>
    </iact:actionData>
  </iact:action>
  <iact:action type="add" startTime="176624">
    <iact:property name="dataType"/>
    <iact:actionData xml:id="d24">
      <inkml:trace xmlns:inkml="http://www.w3.org/2003/InkML" xml:id="stk24" contextRef="#ctx0" brushRef="#br0">23160 8996 0,'18'0'91,"17"0"-83,89 0 14,52-18 9,-88 18-14,-35 0 0,0 0 1,-35 0 4,-36 0 234,0 0-221,-52 18-32,35-18 13,-1 17 3,1-17-5,17 0 5</inkml:trace>
    </iact:actionData>
  </iact:action>
  <iact:action type="add" startTime="186913">
    <iact:property name="dataType"/>
    <iact:actionData xml:id="d25">
      <inkml:trace xmlns:inkml="http://www.w3.org/2003/InkML" xml:id="stk25" contextRef="#ctx0" brushRef="#br0">18362 9596 0,'18'0'116,"17"0"-106,18 0 18,-35 0 10,52 0-22,-17 0-2,-17 0 0,-1 0 0,-17 0 3,17 0 0,0 0-2,-17 0-3,-1 0 5,1 0 23</inkml:trace>
    </iact:actionData>
  </iact:action>
  <iact:action type="add" startTime="194812">
    <iact:property name="dataType"/>
    <iact:actionData xml:id="d26">
      <inkml:trace xmlns:inkml="http://www.w3.org/2003/InkML" xml:id="stk26" contextRef="#ctx0" brushRef="#br0">24642 9155 0,'-18'0'13,"1"0"-8,-1 0 24,-17 0-21,17 0-5,0 0 7,1 0-1,-1 0 11,0 0-16,1 0 7,-1 0 6,1 0 4,-1 0-3,0 0-3,1 35 1,-19 0 0,19-35 1,-1 18 0,0-1 0,18 1-3,-17-18-10,17 18 7,-18-18-6,18 17 11,-17-17 1,17 18-1,-36 17 3,19-17-4,-1-18 4,18 18-6,0-1-6,-18-17 4,18 18 6,-17-18-3,17 17-11,-18 1 18,0 0 8,18 17 15,-17 0-29,17 1 0,0-19-1,-18 1-1,18-1 1,0 19 1,0 17 1,0-36 0,-18 19 0,18-1 3,0-18-4,0 1 2,0 0-7,0-1 0,0 1 8,0 0-6,0-1-1,18-17 0,0 18 1,-18 0 0,53-1-2,-18 1 0,36 0 4,-54-18-7,1 17 1,17-17 10,36 18-9,-18-18-3,-36 0 1,1 0 0,-1 0 3,1 0 1,0 0 22,-1 0-26,89-88 41,-88 35-41,17 17-4,-17 19 4,-1-1 0,-17 0 1,0 1 5,18-1-9,0-17 3,-1 17 3,-17 1-1,18-36-1,-18 35-4,0 0 2,18 1 6,-18-54 3,0 36 0,0-18 1,0 0 1,-18 0 1,18 36-5,-18-1-8,18-17 10,0 17 1,-17-17 0,-1 35 9,18-18-5</inkml:trace>
    </iact:actionData>
  </iact:action>
  <iact:action type="add" startTime="197450">
    <iact:property name="dataType"/>
    <iact:actionData xml:id="d27">
      <inkml:trace xmlns:inkml="http://www.w3.org/2003/InkML" xml:id="stk27" contextRef="#ctx0" brushRef="#br0">19915 9031 0,'-18'0'137,"0"0"-108,1 0-8,-19 0 188,-369 53 60,-283 476 947,688-494-1214,-18-17-1,1 88 1,17-88 0,0-1 1,0 1-2,652 141 0,-422-195 1,-213 19-1,36-19 0</inkml:trace>
    </iact:actionData>
  </iact:action>
  <iact:action type="add" startTime="200116">
    <iact:property name="dataType"/>
    <iact:actionData xml:id="d28">
      <inkml:trace xmlns:inkml="http://www.w3.org/2003/InkML" xml:id="stk28" contextRef="#ctx0" brushRef="#br0">19950 9296 0,'-71'-88'13,"54"70"-8,105 124-4,-194-212 4,88 106 1,1 0 8,-1 0 6,1 0 11,-89 0-27,70 0 23,-34 0-19,35 0-2,-1 0 4,1 0-4,0 0 5,-1 0-2,1 0 3,0 0 3,-18 35-1,35-35 0,-52 35 2,-18 1-4,35-19 2,17 1-4,1 17-3,17-35 2,1 18 4,-1-18-4,18 18-1,0-1 20,-17-17-14,17 18-2,0-1 33,0 1-32,0 0-4,0-1 4,0 1-1,0 0 4,0-1-8,0 1 1,0 0 1,0 34-4,0-34 7,88 35 30,-71-53 2,54 53-34,-36-35 10,-17-1-8,0-17 2,-1 0 11,36 35-9,-35-17-3,17-18-5,-17 18 1,17-18-2,35 17-2,-52-17 1,0 0 9,-1 0 3,36 0-12,-35 0-1,0 0 7,-1 0 1,1 0-1,0 0-2,-1 0-4,1 0-1,-1 0 0,1 0 12,0-17-13,-1 17 6,1-18 4,0 0-8,-1 18 9,1 0-8,0-35-2,-1 18 5,1-1-6,-1 18 6,-17-18-4,18 1 3,0 17 4,-18-18-5,17 0 9,1 1-3,0-1-5,-18 0 3,17 1 1,1 17 14,-18-18-11,0 1 9,0-1-11,18-53-2,-18 54 17,0-1-24,0 0 4,0 1-2</inkml:trace>
    </iact:actionData>
  </iact:action>
  <iact:action type="add" startTime="202990">
    <iact:property name="dataType"/>
    <iact:actionData xml:id="d29">
      <inkml:trace xmlns:inkml="http://www.w3.org/2003/InkML" xml:id="stk29" contextRef="#ctx0" brushRef="#br0">20091 9842 0,'18'0'98,"-1"0"-90,1 0 5,0 0-2,-1 0 2,-17 18 24,53 35-34,-35-35 9,17-18 23,0 35-31,-17-35 16,-18 18 0,18-18-11,-18 17 14,17 1-7,1-18-6,17 53 26,-17-18-31,-18-17 3,17-18 5,-17 17-10,18 1 2,0 0 5,-18-1 10,17-17-4,1 0 13,-18 18-21,18 0 4,-18 17 8,17-18-5,-17 1-1,18-18-10,-18 18-1,18 17 10,-1-17-9,-17-1 8,18 1 4,-1 0 1,-17 17-1,18 0 1,0 18-2,-1-53 5,-17 18-8,0-1-9,0 1 7,18-18-3,0 18 9,-1-1 7,-17 1-15,18 0-2,-18-1-3,0 1 3,0-1 9,18-17 17</inkml:trace>
    </iact:actionData>
  </iact:action>
  <iact:action type="add" startTime="207699">
    <iact:property name="dataType"/>
    <iact:actionData xml:id="d30">
      <inkml:trace xmlns:inkml="http://www.w3.org/2003/InkML" xml:id="stk30" contextRef="#ctx0" brushRef="#br0">24324 14940 0,'18'0'283,"0"0"-268,-1 0 7,1 0 2,17-18 19,-17 18 5,-1 0-30,1 0 46,0 0-17,-1 0 8,-17-17-11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1:26:39.90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act:action type="add" startTime="6731">
    <iact:property name="dataType"/>
    <iact:actionData xml:id="d0">
      <inkml:trace xmlns:inkml="http://www.w3.org/2003/InkML" xml:id="stk0" contextRef="#ctx0" brushRef="#br0">6544 6315 0,'18'0'155,"0"0"-136,17 0-3,0 0-8,-17 0 3,17 0 14,0 0-23,-17 0 30,17 0-30,-17 0 60,35 0-56,0 0 2,88 0-1,53 0 9,18 0 0,-107 0 3,-34 0-17,-36 0 10,-17 0 81,0 0-67,-1 0-13,1 0-5,-1 0 2,1 0 7,0 0 0,17 0 0,-17 0-2,-1 0-12,1 0-2,0 0 27,-1 0-20,1 0 19,17 0-26,0 0 16,36 0 1,0 17-4,-19-17 3,-34 0-1,0 0 1,-1 0 57,1 0-64,0 0-2,-1 0 2,1 0 4,0 0-13,-1 18 16,18-18-1,-17 18 1,0-18 0,-1 0 0,1 0 36</inkml:trace>
    </iact:actionData>
  </iact:action>
  <iact:action type="add" startTime="28003">
    <iact:property name="dataType"/>
    <iact:actionData xml:id="d1">
      <inkml:trace xmlns:inkml="http://www.w3.org/2003/InkML" xml:id="stk1" contextRef="#ctx0" brushRef="#br1">7056 7990 0,'18'0'315,"34"0"-306,1 0-5,-17 0 3,17 0 10,-18 0-16,0 0 7,0 0-1,1 0 20,17 0 78,-36 0-103,18 0 8,36 0 6,-36 0 1,36 0 0,-36 0 0,-17 0-1,17 0-12,-17 0 11,-1 0 1,19 0-11,-19 0 4,19 0 10,69 0-5,1 0 3,53 18 2,-71 17-5,-17-35-12,-18 0-1,-18 18 12,0-18-11,53 0 14,-70 0 0,0 0 6,-1 0 2,19 0-15,16 0 7,19 0 1,123 0-13,-53 0-3,-35 0 8,53 18 9,-89-18-1,-52 17-2,0-17 12,-1 0 10,1 0-19,0 0-14,-1 0 4,18 0-2,71 0 10,0 0 0,53 0 1,88 0 0,-53 18-1,-106-18 1,-70 0 1,-1 0-16,1 0 207,0 0-201,-1 0 5,1 0-8,17 0 1,0 0 1,1 0 0,-1 0 2,0 0-2,53 0 19,-70 0 34,0 0-55,35 0-2,0 0 12,-1 0-1,37 0-11,-36-18-2,35 18 5,-35 0 3,53 0 8,-36 0-2,-52 0 3</inkml:trace>
    </iact:actionData>
  </iact:action>
  <iact:action type="add" startTime="52282">
    <iact:property name="dataType"/>
    <iact:actionData xml:id="d2">
      <inkml:trace xmlns:inkml="http://www.w3.org/2003/InkML" xml:id="stk2" contextRef="#ctx0" brushRef="#br1">18151 6950 0,'17'0'161,"1"0"-156,0 0 10,-1 0-8,1 0 28,-18-18-32,18 18-2,-1 0 29,1-18-29,0 18 15</inkml:trace>
    </iact:actionData>
  </iact:action>
  <iact:action type="add" startTime="54009">
    <iact:property name="dataType"/>
    <iact:actionData xml:id="d3">
      <inkml:trace xmlns:inkml="http://www.w3.org/2003/InkML" xml:id="stk3" contextRef="#ctx0" brushRef="#br1">18927 6932 0,'35'-18'195,"0"18"-187,1-17 2,-1-1 1,0-17-5,1 35 3,-1-35 15</inkml:trace>
    </iact:actionData>
  </iact:action>
  <iact:action type="add" startTime="62317">
    <iact:property name="dataType"/>
    <iact:actionData xml:id="d4">
      <inkml:trace xmlns:inkml="http://www.w3.org/2003/InkML" xml:id="stk4" contextRef="#ctx0" brushRef="#br1">18239 6897 0,'53'-18'39,"17"-17"-14,36-18-23,53 0 31</inkml:trace>
    </iact:actionData>
  </iact:action>
  <iact:action type="add" startTime="68144">
    <iact:property name="dataType"/>
    <iact:actionData xml:id="d5">
      <inkml:trace xmlns:inkml="http://www.w3.org/2003/InkML" xml:id="stk5" contextRef="#ctx0" brushRef="#br1">19121 6121 0,'18'0'86,"-1"0"-46,1 0-10,-1-53-3,1 17-2,0 19-18,-1-1-5,-17-17 9,0 17 4,0 1 0,0-1 0,0 0-6,18 1 9,-18-1 1,0 0-5</inkml:trace>
    </iact:actionData>
  </iact:action>
  <iact:action type="add" startTime="78156">
    <iact:property name="dataType"/>
    <iact:actionData xml:id="d6">
      <inkml:trace xmlns:inkml="http://www.w3.org/2003/InkML" xml:id="stk6" contextRef="#ctx0" brushRef="#br1">18310 6756 0,'0'53'72,"0"0"-61,0-18-7,0 0 10,0 0-13,0 36 6,17-53 8,-17 17 7,18-18 10</inkml:trace>
    </iact:actionData>
  </iact:action>
  <iact:action type="add" startTime="79517">
    <iact:property name="dataType"/>
    <iact:actionData xml:id="d7">
      <inkml:trace xmlns:inkml="http://www.w3.org/2003/InkML" xml:id="stk7" contextRef="#ctx0" brushRef="#br1">19033 6932 0,'0'18'60,"17"-18"-53,-17 17 80,18 1-66</inkml:trace>
    </iact:actionData>
  </iact:action>
  <iact:action type="add" startTime="137471">
    <iact:property name="dataType"/>
    <iact:actionData xml:id="d8">
      <inkml:trace xmlns:inkml="http://www.w3.org/2003/InkML" xml:id="stk8" contextRef="#ctx0" brushRef="#br1">19350 12435 0,'-17'0'13,"-1"0"20,0 0-9,1 0-7,-1 0-1,0 0 56,1 0-39,-1 0 1,0 0-26,-17 0 8,18 0 4,-19 0-18,19 0 15,-1 0-2,0 18 2,1 0-1,-1-18 1,0 0 16,1 0 16,17 17-48,-18-17 15,0 0-15,1 0 7,-1 0 1,1 18 8,17 0-1,-18-18 2,18 17 3,-18-17-9,18 18 5,-17-18 0,-1 18-2,0-1-12,18 1 71,0-1-50,0 1-8,0 0-7,0-1-1,0 1 7,0 17 3,0-17-2,0 17 1,0-17-1,0-1 26,0 1 9,0 0-30,0-1-5,0 1-8,0 0 6,0-1 3,0 1-3,0 0-13,0-1 7,18-17 1,-18 18 13,0 0 117,18-18-127,-18 17 2,17 1 5,1-1 6,-18 1 131,18-18-141,-1 18-2,18-18 5,1 0-2,-19 0 1,36 0 0,-35 0-2,0 17 3,-1-17 23,1 0-11,0 0-17,17 0 2,-18 0 3,1 0-2,17 0 0,-17 0 3,0 0-6,-1 0 60,-17-17-52,18-1-12,0 0 6,-1-17 5,-17 18-4,18-1-2,-1-17 5,-17 17-2,0 0-3,18 18-12,-18-17 6,0-1 8,18 18-7,-18-18 6,0 1 2,17-1 15,-17 0 2,0 1 19,0-1-10,0 1-18,0-1 22,-17 0 137,-1 18-180,0-17 9,-34 17 3,34 0 0</inkml:trace>
    </iact:actionData>
  </iact:action>
  <iact:action type="add" startTime="147796">
    <iact:property name="dataType"/>
    <iact:actionData xml:id="d9">
      <inkml:trace xmlns:inkml="http://www.w3.org/2003/InkML" xml:id="stk9" contextRef="#ctx0" brushRef="#br1">19615 13229 0,'17'0'211,"1"0"-194,0 0-10,-1 0 7,1 0-8,0 0 27,-1 0 1,1 0-18,0 0 2,-1 0-11</inkml:trace>
    </iact:actionData>
  </iact:action>
  <iact:action type="add" startTime="148913">
    <iact:property name="dataType"/>
    <iact:actionData xml:id="d10">
      <inkml:trace xmlns:inkml="http://www.w3.org/2003/InkML" xml:id="stk10" contextRef="#ctx0" brushRef="#br1">18750 13317 0,'18'0'53,"17"0"-36,-17 0-10,0 0 0,-1 0 4,19 0-6,-19 0 30,18 0-34,54 0 33,-54 0-19,0 0-12,-17 0-1,0 0 3,-1 0 11,-17-17-7,18 17 9,-1 0 88,1 0-84,0 0 26</inkml:trace>
    </iact:actionData>
  </iact:action>
  <iact:action type="add" startTime="149872">
    <iact:property name="dataType"/>
    <iact:actionData xml:id="d11">
      <inkml:trace xmlns:inkml="http://www.w3.org/2003/InkML" xml:id="stk11" contextRef="#ctx0" brushRef="#br1">19244 13194 0,'18'0'13,"0"18"1,-1-18 41,-17 17-28,18-17-24,0 18 14,-1-18-2,-17 17 2,18-17-2,-1 18 17,-17 0 1,18-18-16,-18 35 170,-35-17-179,0-1-1,-1 19 8,1-1 2,0-18 0,17 1 1</inkml:trace>
    </iact:actionData>
  </iact:action>
  <iact:action type="add" startTime="151188">
    <iact:property name="dataType"/>
    <iact:actionData xml:id="d12">
      <inkml:trace xmlns:inkml="http://www.w3.org/2003/InkML" xml:id="stk12" contextRef="#ctx0" brushRef="#br1">18892 13353 0,'0'17'50,"0"1"-22,-18-18-26,18 18 27,0-1 28,0 1-36,0-1-12,0 1 7,0 0 1,0-1-4,0 1-9,0 0 18,53-1 36,17 36-57,36 0 14,0-18 6,-71-17-9,-17-18-9,0 18-1</inkml:trace>
    </iact:actionData>
  </iact:action>
  <iact:action type="add" startTime="157094">
    <iact:property name="dataType"/>
    <iact:actionData xml:id="d13">
      <inkml:trace xmlns:inkml="http://www.w3.org/2003/InkML" xml:id="stk13" contextRef="#ctx0" brushRef="#br1">12577 11748 0,'0'35'359,"53"18"-351,-36 0 0,19 17 1,-19-35-3,-17 18 4,18-35-3,0 17 6,-18-17-4,0 17 9,17 18 16,-17-35-13,0-1-8,18 19 3,-18-19 1,0 19 0,0-19-1,18 1 1,17-1-1,-18-17-15,36 18 15,53 0 5,-71-1-10,-17-17-9,35 0-1,-35 0 8,17 0-3,0 0 11,-17-17 1,17-19-2,-17 19 0,-1-18 1,-17-1-1,0 19 1,0-1 1,0 53 161,0 1-171,0-1 3,-17 18 6,17-18-1,-18-17 1,18-1-1,0 1-14,0 0-1,0-1 6,0 1 1,0 17 9,0 0-2,0 1 3,0-19-2,0 1 5,0 0-9,0-1 5,0 1 0,0 0-1,0-1 2,0 18-3,0 1 2,0-1 0,0-17 10,0-1-3,0 1 24,0 0-14,0 17-33,18-17 18,-18-1-6,0 1-12,0-1 7,0 1 1,0 0 8,0-1 23,17 19-29,-17-1 4,0 0 2,0-17-15,18 17 5,-18-17 3,0 17 7,0-17-5,0 35-9,0-36 3,0 1 3,0 35 13,0-36-12,0 19-9,0-19 3,0 1 8,18 52 5,-18 19 1,17-54-3,-17 0-13,0-17 0,0 17 5,0-17 0,18-1 8,-18 1 4,0 17-4,0 1 2,0-19 0,0 1 0,0 0 37,0-1-35,0 18-9,-18 1 6,1-1 1,-19-17 0</inkml:trace>
    </iact:actionData>
  </iact:action>
  <iact:action type="add" startTime="194364">
    <iact:property name="dataType"/>
    <iact:actionData xml:id="d14">
      <inkml:trace xmlns:inkml="http://www.w3.org/2003/InkML" xml:id="stk14" contextRef="#ctx0" brushRef="#br1">18892 13494 0,'35'0'234,"0"-18"-224,0 0 2,1 18 11,17-17-22,17-18 32,-52 17-16,-1 18 0,1 0 42</inkml:trace>
    </iact:actionData>
  </iact:action>
  <iact:action type="add" startTime="195378">
    <iact:property name="dataType"/>
    <iact:actionData xml:id="d15">
      <inkml:trace xmlns:inkml="http://www.w3.org/2003/InkML" xml:id="stk15" contextRef="#ctx0" brushRef="#br1">18680 13353 0,'-18'0'69,"18"17"-45,0 1 132,36 0-140,-1-1-15,35 1 16,54 17-1,-36 0 7,-70-17-19,-1 0 0,1-18 3</inkml:trace>
    </iact:actionData>
  </iact:action>
  <iact:action type="add" startTime="196462">
    <iact:property name="dataType"/>
    <iact:actionData xml:id="d16">
      <inkml:trace xmlns:inkml="http://www.w3.org/2003/InkML" xml:id="stk16" contextRef="#ctx0" brushRef="#br1">19333 13282 0,'17'0'156,"1"18"-147,-1-1 1,-17 1-4,18-18 8,-18 18 6,18-18 14,-18 17-3,0 19 97,0-19-119,-18 18-5,0 1 7,-34 17 5,34-36 1,-17 19 0,35-19-2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1:55:38.9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834">
    <iact:property name="dataType"/>
    <iact:actionData xml:id="d0">
      <inkml:trace xmlns:inkml="http://www.w3.org/2003/InkML" xml:id="stk0" contextRef="#ctx0" brushRef="#br0">17463 8802 0,'17'0'30,"54"0"-23,123-18 19,124 1 8,-160-19-17,36 1-1,-88 17 1,18 1 0,-54-1 2,54 18-4,-1-18 2,-70 1-14,-18 17 11,89 0 7,-71-18-9,-18 18 3,88 0-14,-70 0 9,0 0-3,0 0 9,35 0 1,-17 18-1,17 17 1,-17-17 1,-54-18-4,1 0-12,0 0 1,-1 0 9</inkml:trace>
    </iact:actionData>
  </iact:action>
  <iact:action type="add" startTime="19867">
    <iact:property name="dataType"/>
    <iact:actionData xml:id="d1">
      <inkml:trace xmlns:inkml="http://www.w3.org/2003/InkML" xml:id="stk1" contextRef="#ctx0" brushRef="#br0">16387 11553 0,'17'0'132,"19"-17"-122,-1-1 5,0 18-13,1 0 11,-1 0-12,-17 0 4,34 0 4,1 0-1,53 0 1,88-35 21,-123 35 2,176-18-30,-177 18 3,-34 0 6,52 0 11,-53 0-21,0 0 11,18 0-2,-18 0-2,18 0 7,36-17-2,-36 17-11,-1 0 0,54 0 9,-70 0-6,175 0 9,-17 0 3,0 0 0,-35 0-1,0 0 1,-18 0 1,-53 0-3,0 0-9,-35 0-5,0 0 1,0 0 7,71 17 7,-1-17 1,-35 0 1,-17 0-2,-36 0 0,36 0 2,-54 0-3,1 0-13,-1 0-1,1 0 7,0 0-2,-1 0 14</inkml:trace>
    </iact:actionData>
  </iact:action>
  <iact:action type="add" startTime="23564">
    <iact:property name="dataType"/>
    <iact:actionData xml:id="d2">
      <inkml:trace xmlns:inkml="http://www.w3.org/2003/InkML" xml:id="stk2" contextRef="#ctx0" brushRef="#br0">5715 12594 0,'18'0'377,"35"0"-366,0 0-5,35 0 5,-35 0-8,70 0 20,1 18 12,-107-18-15,1 0-7,17 0 3,-17 0 3,0 0-5,-1 0-3,1 0-4,17 0 9,1 0 1,-1 0 0,18 0-1,-18 0 4,-17-18-4,-1 18-15,1 0 29,0 0-28,52-17 12,-35 17 3,36-18-1,17 18 1,-35-18 1,0 18-2,0 0 1,0-17-1,17 17 1,19-18 0,-19 18-1,89 0 4,-89-18-3,-52 18-5,35 0-9,0 0 3,-35 0 4,17 0 6,0 0 0,-17 0 2,17 0-3,0 0 2,18 0 4,0 0-9,-35 0-7,35 0-1,0 0-3,17 0 7,71 0 11,53 0-6,-17 0 4,-36 0-1,18 0 3,-124 0-17,18 0 14,-18 18-1,0-18-12,36 0 3,-36 0 2,36 0 6,17 0 3,-18 0 0,36 0 1,-35 18-2,35-18 1,17 0-1,-70 17 1,18-17-7,-36 0-2,0 0 8,-17 18 3,35-18-1,-18 0-4,-17 0 3</inkml:trace>
    </iact:actionData>
  </iact:action>
  <iact:action type="add" startTime="34824">
    <iact:property name="dataType"/>
    <iact:actionData xml:id="d3">
      <inkml:trace xmlns:inkml="http://www.w3.org/2003/InkML" xml:id="stk3" contextRef="#ctx0" brushRef="#br0">4586 13670 0,'0'-18'171,"53"1"-170,36-18 26,-54 35-20,0 0-2,18 0 3,18 0-1,-1 0 2,-35 0-1,71 0 3,124 0 16,105 0 6,-212 35-18,-70-35 2,18 0 3,-1 0-4,1 0-1,-18 0 3,-36 0-16,1 0 12,0 0 18,-1 0-15,1 0 0,-1 0-1,19 0 2,-1 0-2,-17 0 1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1:56:24.4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8071">
    <iact:property name="dataType"/>
    <iact:actionData xml:id="d0">
      <inkml:trace xmlns:inkml="http://www.w3.org/2003/InkML" xml:id="stk0" contextRef="#ctx0" brushRef="#br0">8714 8978 0,'18'0'140,"34"18"-134,213 52 19,158-34 8,-264-19-13,-71-17-7,-52 0-11,-19 0-1,19 0 86,-1 0-78,18 0 9,-18 0-17,53 0 15,-17 0 0,-18 0 3,-18 0-5,18 0-12,-35 0 11,-1 0 5,18 0-15,18 0 15,-17 0-16,17 0 5,-18 0 1,0 0 5,18 0 4,106 0 1,-89 0-2,19 0 0,-37 0 1,-16 0 2,34-17 0,-52 17-8,17-18-9,18 18 0,-18 0 13,18-18 0,88 18-13,-88-17 4,36 17 3,69-18 8,1 18 0,17 0-1,-17-35 1,-18 35-1,18-18 1,-53 1 5,-71-1-9,0 18-12,36-18 13,-18 18-7,-18-17 4,53-1 3,-17 18 3,17-18 1,-17 1-2,-18-1 1,-36 18-2,19 0-12,-19-18-2,18 18 10,-17-17 8,0 17-17,17 0 13,0 0 2,18-18 0,35 18 0,1 0-2,87 0-13,-88 0 11,-17 0 4,52 0-15,-52 0 17,-54 0-5,1 0 22,0 0-7,17 0-10,-17 0-15,-1 0 12</inkml:trace>
    </iact:actionData>
  </iact:action>
  <iact:action type="add" startTime="47622">
    <iact:property name="dataType"/>
    <iact:actionData xml:id="d1">
      <inkml:trace xmlns:inkml="http://www.w3.org/2003/InkML" xml:id="stk1" contextRef="#ctx0" brushRef="#br0">3881 13829 0,'18'0'46,"34"0"-38,-16-18 0,158 1 17,-53-1 9,-123 18-18</inkml:trace>
    </iact:actionData>
  </iact:action>
  <iact:action type="add" startTime="48447">
    <iact:property name="dataType"/>
    <iact:actionData xml:id="d2">
      <inkml:trace xmlns:inkml="http://www.w3.org/2003/InkML" xml:id="stk2" contextRef="#ctx0" brushRef="#br0">5080 13776 0,'53'0'4,"0"0"-2,0 0 5,35 0 2,18 0 5,-35 0-13,229 0 25,-54 0 8,-210 0-32,-19 0 13,-17 18 3,36-18 85,-19 0-96</inkml:trace>
    </iact:actionData>
  </iact:action>
  <iact:action type="add" startTime="49207">
    <iact:property name="dataType"/>
    <iact:actionData xml:id="d3">
      <inkml:trace xmlns:inkml="http://www.w3.org/2003/InkML" xml:id="stk3" contextRef="#ctx0" brushRef="#br0">6968 13882 0,'0'-18'69,"17"1"-53,36-1 3,177 0 14,-142 18-18,-18 0 7,-34-17-10,-19 17-7,1 0-2,-1 0 22</inkml:trace>
    </iact:actionData>
  </iact:action>
  <iact:action type="add" startTime="55458">
    <iact:property name="dataType"/>
    <iact:actionData xml:id="d4">
      <inkml:trace xmlns:inkml="http://www.w3.org/2003/InkML" xml:id="stk4" contextRef="#ctx0" brushRef="#br0">5821 12541 0,'-35'0'55,"-18"0"-48,-70 18 9,87 0-11,1-1 25,35 18 68,0 1-91,18-1 4,17 18 6,-35-35-1,35 34 1,-17-34-1,-1 0 3,-17-1 36,-35 19-42,18-36-1,-19 17-11,-34 1 16,-1-18 0,53 18 0,1-18-9</inkml:trace>
    </iact:actionData>
  </iact:action>
  <iact:action type="add" startTime="56195">
    <iact:property name="dataType"/>
    <iact:actionData xml:id="d5">
      <inkml:trace xmlns:inkml="http://www.w3.org/2003/InkML" xml:id="stk5" contextRef="#ctx0" brushRef="#br0">5662 12418 0,'0'70'40,"-52"54"-38,-37 105 30,54-158-15,35-36-1,0-17 1,0-1-14,0 1 59</inkml:trace>
    </iact:actionData>
  </iact:action>
  <iact:action type="add" startTime="56739">
    <iact:property name="dataType"/>
    <iact:actionData xml:id="d6">
      <inkml:trace xmlns:inkml="http://www.w3.org/2003/InkML" xml:id="stk6" contextRef="#ctx0" brushRef="#br0">5945 12594 0,'0'18'106,"0"-1"-105,0 19 7,0-19 9,0 1-3,0 53-10,0-36 1,17-18 4,19 54 8,-19-36-1,1-17 1,-18 0 10,-18-1-4,-17 19-7,17-36 4,36-36 47,17 1-59</inkml:trace>
    </iact:actionData>
  </iact:action>
  <iact:action type="add" startTime="57248">
    <iact:property name="dataType"/>
    <iact:actionData xml:id="d7">
      <inkml:trace xmlns:inkml="http://www.w3.org/2003/InkML" xml:id="stk7" contextRef="#ctx0" brushRef="#br0">6315 12753 0,'0'35'32,"-18"-17"-17,18 17 8,-17 0-22,17-17 15,0 0 1,17-18 9,1 0-18,88 0 9,-53-36-2,-18 36-13,-17-17-1,-1-1 6,1 0 23,-18-17-19,0 0 5,-53 0 1,35 35 0,1-18-2</inkml:trace>
    </iact:actionData>
  </iact:action>
  <iact:action type="add" startTime="57783">
    <iact:property name="dataType"/>
    <iact:actionData xml:id="d8">
      <inkml:trace xmlns:inkml="http://www.w3.org/2003/InkML" xml:id="stk8" contextRef="#ctx0" brushRef="#br0">7550 12400 0,'0'0'1,"-18"18"2,-17-18 12,-53 70 2,17-34-1,36-36 2,17 17-3,1 1-13,17 0 29,0-1-11,0 18-6,0 18 5,35 18 1,18-18-15,-36-18-3,19 0 5,-19-17 5,-17 17 44,-17-35-44,-19 18-8,19 0 10,-1-1 0,-17-17-11,35 18-2,-18-18 6,1 18 15,-1-18-20,18-18 33</inkml:trace>
    </iact:actionData>
  </iact:action>
  <iact:action type="add" startTime="58364">
    <iact:property name="dataType"/>
    <iact:actionData xml:id="d9">
      <inkml:trace xmlns:inkml="http://www.w3.org/2003/InkML" xml:id="stk9" contextRef="#ctx0" brushRef="#br0">7373 12382 0,'0'18'37,"0"53"-33,0-18-1,-17-18 8,-1 71 5,18-71 0,0 18 1,0-18 0,0 0 1,-18-17-5,18 0-11,0 17-1,0-17 6,0-1 2,0 1-2,0 0 20,0-1-20,18 1 14</inkml:trace>
    </iact:actionData>
  </iact:action>
  <iact:action type="add" startTime="58881">
    <iact:property name="dataType"/>
    <iact:actionData xml:id="d10">
      <inkml:trace xmlns:inkml="http://www.w3.org/2003/InkML" xml:id="stk10" contextRef="#ctx0" brushRef="#br0">7938 12488 0,'-18'0'15,"1"18"-1,-19 0-6,1-1 23,-71 54-30,71-18 35,35-18-21,0 18 0,0-18 3,0-17-16,18 17 12,17 18 5,-18-18-6,-17-17-11,18-18 0,0 0 11,-1 35-12,1 1 15,0-1 2,-18-18 36,-36-17-39,1 0 0,0 0 0,0 0-14,-1 0 14,19 0-9,-1 0 5</inkml:trace>
    </iact:actionData>
  </iact:action>
  <iact:action type="add" startTime="59501">
    <iact:property name="dataType"/>
    <iact:actionData xml:id="d11">
      <inkml:trace xmlns:inkml="http://www.w3.org/2003/InkML" xml:id="stk11" contextRef="#ctx0" brushRef="#br0">7797 12859 0,'0'17'62,"0"19"-54,0-19 4,0 1 6,0 0-3,0-1-11,0 1 3,0 0 1,0-1 7,0 1 2,0-1 0,0 1-1,0 17 0</inkml:trace>
    </iact:actionData>
  </iact:action>
  <iact:action type="add" startTime="60497">
    <iact:property name="dataType"/>
    <iact:actionData xml:id="d12">
      <inkml:trace xmlns:inkml="http://www.w3.org/2003/InkML" xml:id="stk12" contextRef="#ctx0" brushRef="#br0">8150 12823 0,'0'18'88,"0"0"-76,0 35 7,-36 17 14,36-17-17,0-18 1,0 1 2,-17-36-1</inkml:trace>
    </iact:actionData>
  </iact:action>
  <iact:action type="add" startTime="76067">
    <iact:property name="dataType"/>
    <iact:actionData xml:id="d13">
      <inkml:trace xmlns:inkml="http://www.w3.org/2003/InkML" xml:id="stk13" contextRef="#ctx0" brushRef="#br0">9084 13847 0,'18'0'345,"0"0"-336,17 0 0,0 0-3,0 0 10,36 0 2,-36 0 14,-17 0-16,0 0 20,-1 0-20,36 0-1,0 0 3,0 0-1,18 0-2,-36 0 5,-18 0 10,1 0-5,0 0-10,-1 0-2,54 0 1,17 0 3,36 0 0,-89 0 0,0 17-3,-17-17-12,-1 0 0,1 0 3,0 0 4,-1 0 8,1 0 0,17 0-1,1 0 5,-19 0-9,18 0-10,-17 0 0,17 0 11,54 0 6,-37 18-6,37-1 8,-54-17-5,-17 0-2,-1 0 3,1 0 4,17 0-7,0 0 1,-17 0 1,53 18-12,-54-18 8,1 0-11,35 0 15,17 18 3,-17-18-3,0 0 0,-18 0 0,1 0 2,-1 0-2,36 17-15,-36-17 6,0 0 2,0 0 7,36 0 0,-18 0 2,0 0 1,-36 0-7,19 0-10,-1 0 2,-17 0 8,52 0 7,-17 0-5,0 0-11,-18 0-2,54 0 4,-37 0 7,54 0 2,-18 0 2,54 0 1,-54 0-2,0 0 7,-70 18-10,-1-18-7,18 0-2,1 0 6,34 0 7,-34 18-8,17-18 2,17 0 7,-17 0-2,0 0 3,-35 0-2,-1 0 2,1 0-3,17 0-12,0 0 2,-17 0 6,53 0 4,70 0 4,-35 0-4,-1 0 1,-69 0 0,-36-18 1,17 18 128,1-18-131,0 18-6,52 0 10,-35 0-3,-17-17 6,0 17-8</inkml:trace>
    </iact:actionData>
  </iact:action>
  <iact:action type="add" startTime="83190">
    <iact:property name="dataType"/>
    <iact:actionData xml:id="d14">
      <inkml:trace xmlns:inkml="http://www.w3.org/2003/InkML" xml:id="stk14" contextRef="#ctx0" brushRef="#br0">8961 14870 0,'18'0'413,"34"-18"-399,1 18-12,0 0 11,18 0-11,-18 0 6,17 0 0,19 0 21,-1 0-28,53 0 32,-124 0-15,1-18-3,17 18-13,-17 0 10,17-17-5,-17 17 13,0-18-6,17 18 1,-18 0-2,1 0-11,0 0 13,-18-18-14,17 18 17,1 0 3,0 0-11,-1 0 12,1 0 8,0 0 1,-1 0 20,1 0-49,-1 0 10,1 0 35,0 0-10,-1 0-36,1 0 58</inkml:trace>
    </iact:actionData>
  </iact:action>
  <iact:action type="add" startTime="84683">
    <iact:property name="dataType"/>
    <iact:actionData xml:id="d15">
      <inkml:trace xmlns:inkml="http://www.w3.org/2003/InkML" xml:id="stk15" contextRef="#ctx0" brushRef="#br0">10919 14905 0,'17'0'27,"1"0"-10,17 0-9,18 0 1,0 0 27,247 17-35,70 1 31,-281 0-14,-1-18-2,-53 0 1,0 0-3,-17 0 22,0 0-20,17 0 1,-17 0-2,-1 0 32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1:58:01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5568">
    <iact:property name="dataType"/>
    <iact:actionData xml:id="d0">
      <inkml:trace xmlns:inkml="http://www.w3.org/2003/InkML" xml:id="stk0" contextRef="#ctx0" brushRef="#br0">3510 9296 0,'18'0'179,"0"0"-171,17 0 2,0 0-5,1 17 12,-19-17-9,1 0 2,-1 0 2,1 0-2,0 0 57,-1 18-65,1-18 12,17 0-12,-17 18 0,0-18 5,-1 0 1,1 0 10,35 17-3,17 1 2,1 0 4,-53-1-10,-1-17-6,1 0-3,-18 18 26,17-18-6</inkml:trace>
    </iact:actionData>
  </iact:action>
  <iact:action type="add" startTime="17413">
    <iact:property name="dataType"/>
    <iact:actionData xml:id="d1">
      <inkml:trace xmlns:inkml="http://www.w3.org/2003/InkML" xml:id="stk1" contextRef="#ctx0" brushRef="#br0">4922 9349 0,'17'0'84,"1"17"-76,17-17 1,0 0 0,36 18 14,-36-18 10,89 0-29,-107 0 8,1 0 113</inkml:trace>
    </iact:actionData>
  </iact:action>
  <iact:action type="add" startTime="19154">
    <iact:property name="dataType"/>
    <iact:actionData xml:id="d2">
      <inkml:trace xmlns:inkml="http://www.w3.org/2003/InkML" xml:id="stk2" contextRef="#ctx0" brushRef="#br0">6068 9490 0,'35'-18'157,"-35"0"-125,53 1-30,0-1 14,-35 18 12,-18-17 124,17 17-143,1 0 22</inkml:trace>
    </iact:actionData>
  </iact:action>
  <iact:action type="add" startTime="22318">
    <iact:property name="dataType"/>
    <iact:actionData xml:id="d3">
      <inkml:trace xmlns:inkml="http://www.w3.org/2003/InkML" xml:id="stk3" contextRef="#ctx0" brushRef="#br0">6968 9384 0,'17'0'232,"1"0"-224,17-18 20,18 18-22,-35 0-4,52 0 2,-52 0 6,0 0-2,-1 0 15,1 0 11,0 0-18,34 0 1,-34 0 0,0 0-8,-1 0 30,1 0-21,0 0-17,-1 0 16,36 0 3,-35 0-8,-1 0-7,1 0-4</inkml:trace>
    </iact:actionData>
  </iact:action>
  <iact:action type="add" startTime="24844">
    <iact:property name="dataType"/>
    <iact:actionData xml:id="d4">
      <inkml:trace xmlns:inkml="http://www.w3.org/2003/InkML" xml:id="stk4" contextRef="#ctx0" brushRef="#br0">7955 8273 0,'0'17'99,"18"-17"-97,-18 106 24,18-18 10,-18-70-23,0 0-10,0-1 5,0 18 1,0 18 6,17-17 7,-17 17-11,0 0 6,0-18-14,0-18 14,0 1-5,0 0-10,0 17 1,0-17 11,0-1 0,0 1-13,0 0 9</inkml:trace>
    </iact:actionData>
  </iact:action>
  <iact:action type="add" startTime="27205">
    <iact:property name="dataType"/>
    <iact:actionData xml:id="d5">
      <inkml:trace xmlns:inkml="http://www.w3.org/2003/InkML" xml:id="stk5" contextRef="#ctx0" brushRef="#br0">7550 8273 0,'0'-18'223,"17"0"-218,1 1 11,0 17 20,35-53-34,-53 35 28,53-17-27,-18 17 12,-18 1 3,19-19 4,-19 36-11,36-35 5,-35 35 1,0-35-1,17 17 0,-18 1-11,19 17-3,-19-18 8,1 0-9,17 1 15,18-1 3,18-17 3,-36 17-21,-17 18 2,17-18 18,-35 1-10,18 17 11,-1 0 11,1 0-2,17-18-22,0 18 3,18 0 6,-17 0-2,-19 0-2</inkml:trace>
    </iact:actionData>
  </iact:action>
  <iact:action type="add" startTime="28792">
    <iact:property name="dataType"/>
    <iact:actionData xml:id="d6">
      <inkml:trace xmlns:inkml="http://www.w3.org/2003/InkML" xml:id="stk6" contextRef="#ctx0" brushRef="#br0">10019 7056 0,'0'35'93,"0"-18"-86,18 1 1,-18 0 1,0-1 5,17-17 10,-17 18-16,18 0 34,-18-1-30,18 19-9,17 16 21,106-16 23,-88-36-43,-18 0-2,18 0 10,0 0 5,-35 0-2,-1 0-13,19 0 1,-36-18 8,17 0-9,19 1 14,-36-1 34</inkml:trace>
    </iact:actionData>
  </iact:action>
  <iact:action type="add" startTime="29719">
    <iact:property name="dataType"/>
    <iact:actionData xml:id="d7">
      <inkml:trace xmlns:inkml="http://www.w3.org/2003/InkML" xml:id="stk7" contextRef="#ctx0" brushRef="#br0">10160 7250 0,'0'-18'115,"18"18"-107,0 0 2,52-18 8,1 1-1,-36 17 0,18 0-3,-35 0 3</inkml:trace>
    </iact:actionData>
  </iact:action>
  <iact:action type="add" startTime="30322">
    <iact:property name="dataType"/>
    <iact:actionData xml:id="d8">
      <inkml:trace xmlns:inkml="http://www.w3.org/2003/InkML" xml:id="stk8" contextRef="#ctx0" brushRef="#br0">10213 7038 0,'0'-18'14,"18"1"58,17-1-46,18 0-26,159 1 40,-212-1-27,17 18 2</inkml:trace>
    </iact:actionData>
  </iact:action>
  <iact:action type="add" startTime="30761">
    <iact:property name="dataType"/>
    <iact:actionData xml:id="d9">
      <inkml:trace xmlns:inkml="http://www.w3.org/2003/InkML" xml:id="stk9" contextRef="#ctx0" brushRef="#br0">10742 6897 0,'0'35'41,"0"0"-36,0 1 5,0 52 6,-17-18 2,-1 1-3,18-18 3,0-36-3,0 1 3,0-36 92,0-17-102,0 0 0,0-36 0,35 1 11,-17-1-6,0 36 6,-1-18-2,1 18-1,0 52 126,17 36-132,-17-17-4,-1 17 2,18-18 8,-17 35-1,0-17-12,52 88 3,-52-105 3,0 52 8,17-18-2,-35-34 2,0-54 99,0 0-99,0 1 0,0-36 1,-18 18-2,-17-18 1,17 17-1,1-17 0,-19 53 2,19-17-1,-1-1-1</inkml:trace>
    </iact:actionData>
  </iact:action>
  <iact:action type="add" startTime="32128">
    <iact:property name="dataType"/>
    <iact:actionData xml:id="d10">
      <inkml:trace xmlns:inkml="http://www.w3.org/2003/InkML" xml:id="stk10" contextRef="#ctx0" brushRef="#br0">11695 7091 0,'0'0'0,"-35"17"9,-1 19-4,19-19 3,-1 1-1,-17 0 1,17 17 0,18-17 9,-17-1 8,-1-17-22,18 18 30,-18-18-26,18 17 2,-17-17 7,-1 0 3,18 18-5,-18-18 2</inkml:trace>
    </iact:actionData>
  </iact:action>
  <iact:action type="add" startTime="32624">
    <iact:property name="dataType"/>
    <iact:actionData xml:id="d11">
      <inkml:trace xmlns:inkml="http://www.w3.org/2003/InkML" xml:id="stk11" contextRef="#ctx0" brushRef="#br0">11413 6897 0,'0'35'74,"70"36"-66,-34-36 1,52 35 11,-18-34-18,-17 34 12,53 18 0,-35 1 3,-18-54 0,-36-17-1,-17-1-15,18-17 30</inkml:trace>
    </iact:actionData>
  </iact:action>
  <iact:action type="add" startTime="46322">
    <iact:property name="dataType"/>
    <iact:actionData xml:id="d12">
      <inkml:trace xmlns:inkml="http://www.w3.org/2003/InkML" xml:id="stk12" contextRef="#ctx0" brushRef="#br0">4922 10442 0,'17'0'86,"1"0"-79,-1-17 4,19-1 3,-19 18-6,19 0 1,-1-18-5,18 1 22,-18 17 7</inkml:trace>
    </iact:actionData>
  </iact:action>
  <iact:action type="add" startTime="47079">
    <iact:property name="dataType"/>
    <iact:actionData xml:id="d13">
      <inkml:trace xmlns:inkml="http://www.w3.org/2003/InkML" xml:id="stk13" contextRef="#ctx0" brushRef="#br0">6086 10336 0,'17'0'33,"54"0"-9,-36 0 12,53 0-32,-70 0-3,0-17 4,-1 17 4,1 0 3,0 0 7,17-18 10,-17 18-28,34 0 16,-16 0 0,-19 0-1,19-18 0,-19 18 0,1-17 2,17 17-1,-17 0 2</inkml:trace>
    </iact:actionData>
  </iact:action>
  <iact:action type="add" startTime="50740">
    <iact:property name="dataType"/>
    <iact:actionData xml:id="d14">
      <inkml:trace xmlns:inkml="http://www.w3.org/2003/InkML" xml:id="stk14" contextRef="#ctx0" brushRef="#br0">17251 6632 0</inkml:trace>
    </iact:actionData>
  </iact:action>
  <iact:action type="add" startTime="51454">
    <iact:property name="dataType"/>
    <iact:actionData xml:id="d15">
      <inkml:trace xmlns:inkml="http://www.w3.org/2003/InkML" xml:id="stk15" contextRef="#ctx0" brushRef="#br0">18274 6668 0,'36'0'92,"-1"0"-82,18 0 0,0 0-3,-18 0-2,88 0 35,-70 0-10,141 0-27,-176 0 4</inkml:trace>
    </iact:actionData>
  </iact:action>
  <iact:action type="add" startTime="62168">
    <iact:property name="dataType"/>
    <iact:actionData xml:id="d16">
      <inkml:trace xmlns:inkml="http://www.w3.org/2003/InkML" xml:id="stk16" contextRef="#ctx0" brushRef="#br0">8379 7655 0,'17'0'319,"1"0"-311,0 0 9,-1 0-2,-17 18 11,18-18-10,-18 18 44,0-1-44,0 1-1,0-1 16,0 1 1,-18-18-31,18 18 7,-17-18 33</inkml:trace>
    </iact:actionData>
  </iact:action>
  <iact:action type="add" startTime="65038">
    <iact:property name="dataType"/>
    <iact:actionData xml:id="d17">
      <inkml:trace xmlns:inkml="http://www.w3.org/2003/InkML" xml:id="stk17" contextRef="#ctx0" brushRef="#br0">9014 8255 0</inkml:trace>
    </iact:actionData>
  </iact:action>
  <iact:action type="add" startTime="66350">
    <iact:property name="dataType"/>
    <iact:actionData xml:id="d18">
      <inkml:trace xmlns:inkml="http://www.w3.org/2003/InkML" xml:id="stk18" contextRef="#ctx0" brushRef="#br0">8996 8237 0,'0'18'58,"0"0"-53,0 52 20,0 71 7,0-88-15,0 53 0,0-88-2,0 17-12,0-17-2,0-1 7,0 1-1,0 0 9,0-1 1,0-52 171,0 0-182,0-1 2,0 1 7,0 0-1,0-18-11,0 18 10,0 17-3,0 0-1,0 36 140,0 0-145,-17 34 9,-1 37 4,-17-19 0,17 1-2,0 35 22,1-36-32,17-52-3,-18 17 4,18-17 12,0-1-1,0 1-1,0-36 77,0 1-85,0-1 5,0-17-5,18 17 4,-1-52 4,-17 34 2,18 19-4,-18-1-11,0-17-1,18 17 11,-18-17-12,0-18 15,0 18 0,0-1 0,17 19 5,-17-1-9,0 0-9,0 54 103,0-1-101,0 0 18,0 1-21,-17 17 9,17-18-8,-18 18-2,18 17 12,-18-17-11,-17 18 14,35-36 0,0-17 0,0-54 143,0 19-155,0-19 4,0 1 4,18-35 5,-18 17 0,17 17 1,1 1-2,0-18-7,-18 36-5,0-1 1,17 0 8,-17 1 3,0-1-9,0 0 5,18 1 5,-18-1 0</inkml:trace>
    </iact:actionData>
  </iact:action>
  <iact:action type="add" startTime="78281">
    <iact:property name="dataType"/>
    <iact:actionData xml:id="d19">
      <inkml:trace xmlns:inkml="http://www.w3.org/2003/InkML" xml:id="stk19" contextRef="#ctx0" brushRef="#br0">6968 10089 0,'35'0'593,"0"0"-585,1-17 0,-1-1 0,-18 18-1,1 0 10,-18-17-7,18 17-5,-1 0 33,-17-18-37,53 18 32,-35-18-16,0 1-1,-1 17 2,1 0-2,17-18 1,0 0 0,-17 18-2,0-17-14,-1 17 5,1-18 4,0 0 9,-1 18-4,1 0 2,-1 0 8,1 0-9,0 0 2,-1 0-11,36-17 9,-17 17 2,-19 0 0,1 0 71,0 0-81,17 0 1,0 0 1,-17 0 5,17 0 2,18 0 0,0 17 0,-36-17-1,1 0 27,17 0-35,71 36 9,0-19 0,-18 19-1,-52-19 1,-19-17 172,1 0-156,-1 0-27,1 0 2,0 0 8,-1 0 172,1 0-168,0 0-8,17 0-3,0 0-3,53 18 3,-35 0-1,18-1-2,-1 1 1,-52-18 2,0 0 13</inkml:trace>
    </iact:actionData>
  </iact:action>
  <iact:action type="add" startTime="80884">
    <iact:property name="dataType"/>
    <iact:actionData xml:id="d20">
      <inkml:trace xmlns:inkml="http://www.w3.org/2003/InkML" xml:id="stk20" contextRef="#ctx0" brushRef="#br0">8714 9790 0,'0'17'164,"0"1"-153,53 17 18,-36-17-23,1-1-4,0 19 4,-18-19 17,17 1-8,1 0-13,-18-1 13,18 1-14,-18 0 38,17-18-8,-17 17-18,0 1 4,0-1 0,0 36-1,-17-17 2,-19-1-2,19 0 2,-1 0-3,-17-17 5,35 0-7</inkml:trace>
    </iact:actionData>
  </iact:action>
  <iact:action type="add" startTime="82225">
    <iact:property name="dataType"/>
    <iact:actionData xml:id="d21">
      <inkml:trace xmlns:inkml="http://www.w3.org/2003/InkML" xml:id="stk21" contextRef="#ctx0" brushRef="#br0">7197 9878 0,'-18'0'318,"1"0"-307,-1 0 4,-17 35-14,-36 53 35,18-35-2,53-35 142,0 17-34,0 0-138,0 1 8,0-1 4,53 35 1,18 19 1,-54-54-3,19-17-12,-1 17 13</inkml:trace>
    </iact:actionData>
  </iact:action>
  <iact:action type="add" startTime="90044">
    <iact:property name="dataType"/>
    <iact:actionData xml:id="d22">
      <inkml:trace xmlns:inkml="http://www.w3.org/2003/InkML" xml:id="stk22" contextRef="#ctx0" brushRef="#br0">9031 10460 0,'18'-18'238,"-18"1"-228,18 17-5,-1-18 3,1 18 2,0-18 0,-1 18 15,-17-17-23,36 17 32,-1-18-13,-18 18-11,1-18-8,0 18 1,-1 0 28,1 0-14,0 0-1,-1 0 1,19 0-2,17 0 2,17 0-1,1 0 0,-18 0 3,-36 0-6,-17 18-10,18-18-2,-1 0 107,19 0-107,-1 18 7,-17-18 6,52 17 7,-52-17-8</inkml:trace>
    </iact:actionData>
  </iact:action>
  <iact:action type="add" startTime="98792">
    <iact:property name="dataType"/>
    <iact:actionData xml:id="d23">
      <inkml:trace xmlns:inkml="http://www.w3.org/2003/InkML" xml:id="stk23" contextRef="#ctx0" brushRef="#br0">6721 10689 0,'-18'-17'320,"-17"-1"-313,17 0 2,-17 1 6,0 17-2,17-18-10,0 0 5,1 18 1,-1 0-1,0 0 155,1 0-155,-18 0 13,17 0-17,-17 0 8,17 18-9,-17-18-1,-1 18 10,19-18-11,-1 0 119,0 0-99,18 17-12,-17-17 8,-1 18 1,1 0-2,-19 17 2,19-18-5,-1-17-11,0 18 14,1 0 1,17-1-1,-18 1 1,0 0-1,18-1 0,-17-17-15,-1 0 19,18 18-6,-17 0 18,17-1-22,-18 1 1,18 17 2,0-17 6,-18 17-3,18 18 3,0-35-7,0-1 6,0 18-1,0-17-2,0 0 10,0-1-2,0 1-14,0 0 2,0 17 5,0-17 1,0-1 5,0 1-7,0 0-14,0-1 3,18 1 6,0-1 5,-1 19 1,18-19 1,1 19 0,-1-19-2,18 1 4,-18-18-5,0 18-11,-17-18-2,35 17 5,0-17 2,18 18 9,34-18 0,19 35 0,-54-17 1,-52-18-3,0 0 58,-1-18-60,1 0-11,0 1 9,-1-1 5,-17 1 1,18 17 0,0-18-1,-1 0 2,-17 1-2,18-1-15,-18 0 5,17 18 4,1-17 6,-18-19 3,0 1-3,18 0 2,-18 17 12,0 1-14,17-1-9,-17 0 5,0 1 4,0-1 0,0 0 12,0 1-19,0-1 4,0-17 4,0 17 0,0 1-1,0-1 2,0-17-2,0-18 1,-17 17 4,17 19 6,0-1-16</inkml:trace>
    </iact:actionData>
  </iact:action>
  <iact:action type="add" startTime="107387">
    <iact:property name="dataType"/>
    <iact:actionData xml:id="d24">
      <inkml:trace xmlns:inkml="http://www.w3.org/2003/InkML" xml:id="stk24" contextRef="#ctx0" brushRef="#br0">7409 11077 0,'0'-17'147,"17"-1"-139,54 0 8,-1 1-15,124-1 27,36 0 5,-195 18-18,18-17-12,-35 17 10,-1-18-10,1 18 16,35 0-2,17 0-2,1-18 0,-53 18-12,34 0 10,-16 0 4,-1 0 1,-17 0-4,-1 0-12,1 0-1,17 0 14,18 0 1,18 0 1,-54 0-1</inkml:trace>
    </iact:actionData>
  </iact:action>
  <iact:action type="add" startTime="108307">
    <iact:property name="dataType"/>
    <iact:actionData xml:id="d25">
      <inkml:trace xmlns:inkml="http://www.w3.org/2003/InkML" xml:id="stk25" contextRef="#ctx0" brushRef="#br0">8679 10724 0,'35'0'194,"-35"18"-186,35 0 0,-17-1 0,-1 1 0,1-18 0,0 18 0,-1-18 9,-17 17-5,53 19 12</inkml:trace>
    </iact:actionData>
  </iact:action>
  <iact:action type="add" startTime="114319">
    <iact:property name="dataType"/>
    <iact:actionData xml:id="d26">
      <inkml:trace xmlns:inkml="http://www.w3.org/2003/InkML" xml:id="stk26" contextRef="#ctx0" brushRef="#br0">16404 14182 0,'36'0'99,"34"0"-91,19 0 2,34 0-2,53 0 4,71 0-8,-35 0 4,-36 0 20,265 35-27,-388-35 40</inkml:trace>
    </iact:actionData>
  </iact:action>
  <iact:action type="add" startTime="118881">
    <iact:property name="dataType"/>
    <iact:actionData xml:id="d27">
      <inkml:trace xmlns:inkml="http://www.w3.org/2003/InkML" xml:id="stk27" contextRef="#ctx0" brushRef="#br0">11907 14781 0,'0'-17'25,"-18"17"-15,18-18 27,18 0-21,17 1-8,141-18 26,-123 35-19,35 0-14,-35 0 6,0 0 3,71 0 14,-71 0-15,-18 0-8,0 0 15,-17 0-14</inkml:trace>
    </iact:actionData>
  </iact:action>
  <iact:action type="add" startTime="120496">
    <iact:property name="dataType"/>
    <iact:actionData xml:id="d28">
      <inkml:trace xmlns:inkml="http://www.w3.org/2003/InkML" xml:id="stk28" contextRef="#ctx0" brushRef="#br0">9420 15328 0,'35'0'265,"18"-17"-244,-18 17 5,71-18-25,-18 0 35,-70 18-19,17-17 103</inkml:trace>
    </iact:actionData>
  </iact:action>
  <iact:action type="add" startTime="124616">
    <iact:property name="dataType"/>
    <iact:actionData xml:id="d29">
      <inkml:trace xmlns:inkml="http://www.w3.org/2003/InkML" xml:id="stk29" contextRef="#ctx0" brushRef="#br0">10019 15875 0,'18'0'155,"-1"0"-146,19-18-1,17 1 3,-18-1-8,36 18 6,-1-35-2,-17 35 2,0-18 0,17 1 26,54 17-31,-89 0 26,89 0-29,-71 0 5,-18 0 5,35 0 5,1 0 0,-18-18 1,0 18-1,35 0 1,-35 0 0,17 0-1,19 0-14,-54 0 12,0 0-13,18 0 15,-35 0 2,17 0-2,-17 0 1,-1 0-1,54 0 8,-36 0-11,0 0 0,36 0-11,-53 0 5,35 0 2,-36 0 7,1 0-4</inkml:trace>
    </iact:actionData>
  </iact:action>
  <iact:action type="add" startTime="127803">
    <iact:property name="dataType"/>
    <iact:actionData xml:id="d30">
      <inkml:trace xmlns:inkml="http://www.w3.org/2003/InkML" xml:id="stk30" contextRef="#ctx0" brushRef="#br0">9596 16563 0,'35'0'211,"-17"0"-203,-1-18 1,19 18 1,-36-17 2,17 17 20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0-05-06T22:00:51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7299">
    <iact:property name="dataType"/>
    <iact:actionData xml:id="d0">
      <inkml:trace xmlns:inkml="http://www.w3.org/2003/InkML" xml:id="stk0" contextRef="#ctx0" brushRef="#br0">2699 7108 0,'18'0'272,"17"-17"-209,0-1-42,18-35-19,71 18 35,-1-36-21,-35 54 4,-35-1-12,18 1-6,-36 17 1,0 0 10,-17-18 5,0 0-1,-1 18-15,1 0 27,17-17-12,0 17 0,89-18-1,-36 18 1,18-18-1,-71 1 1,-17 17 1,0 0 30,17 0-47,71-18 16,35 18-13,-35 0 9,70 0 4,-35 0-2,-53 0 4,-35 0 0,35 0-5,53 0 2,1 0 2,16 0-3,1 0 1,-18 0 9,-105 0-15,16 18 6,72-18-15,-71 0 6,-18 0 2,71 0 6,70 35 4,-70-35-1,-71 0-5,-17 0-9,0 0 108,-1 0 12,1 0-117,0 0 1,17 0 3,35 0 9,-34 0-7,17 18-11,0-1 0,-18-17 3,18 18 19,-36-18-22,1 0 14,0 0 54,-1 0-63,36 0 0,0 0 9,0 0-1,0 0-13,-35 0 7,-1 0 15,1 0 82,17 0-93,18 0 0,0 0-12,70 35 17,-52-35 2,-36 0-7,1 18-8,-19-18-2,-17 17 14,18-17 7</inkml:trace>
    </iact:actionData>
  </iact:action>
  <iact:action type="add" startTime="25702">
    <iact:property name="dataType"/>
    <iact:actionData xml:id="d1">
      <inkml:trace xmlns:inkml="http://www.w3.org/2003/InkML" xml:id="stk1" contextRef="#ctx0" brushRef="#br0">9949 7708 0,'35'0'137,"53"0"-131,18 0 24,247 0-28,-177 0 3,177 18 30,-335-18-4,34 0-30,-34 0 16,53 0-1,-18 0 2,17 0-1,71 0-15,-70 0 10,17 0-11,-17-18 19,17 18-3,-53 0-4,0 0 4,18 0 0,0 0-1,53-17 2,-71 17-3,53 0-13,-35 0 13,-17 0-14,17 0 14,-18 0 5,35 0-3,-52-18-4,17 18-10,1 0-2,-1 0 12,0-18-12,-17 18 15,17 0 1,-17 0 7,-1 0-10,19 0 13,52-17-21,-53 17-1,53 0 21,-52 0-10,52 0-14,-53 0 3,0 0 19,54 0-23,-19 0 17,18 0-1,-17 0-2,-18 0 2,-36 0-2,19 0-14,17 0 16,-36 0 2,18 0-16,1 0 0,-19 0 3,1 0 2,0 0 3,-1 0 10,1 0 8,0 0-27,52 0 17,-52-18-5,52 18 2,-17 0 0,-17 0 1,16-18-1,1 18 1,-17 0-1,34 0 1,-35 0 2,54 0-18,-36 0 4,-18-17 2,53 17 16,-17 0-12,-1 0 5,1-18 2,17 18-1,18 0-2,0 0 5,-54 0-6,1 0-9,18-18-1,-36 18 4,106 0 8,18 0 1,-35 0-1,-89 0-14,141 0 14,-52 0 3,-107 0-6</inkml:trace>
    </iact:actionData>
  </iact:action>
  <iact:action type="add" startTime="30748">
    <iact:property name="dataType"/>
    <iact:actionData xml:id="d2">
      <inkml:trace xmlns:inkml="http://www.w3.org/2003/InkML" xml:id="stk2" contextRef="#ctx0" brushRef="#br0">8079 8572 0,'35'0'166,"53"0"-136,159 18-29,-141-18 6,-18 0 4,18 0-2,-53 18 2,0-18-10,-18 0 7,-17 0 0,0 0 20,-1 0-3,1 0-9,17 0-7,89 0 7,-19 0 6,-52 0-5,53-18-14,-70 18 1,-1-18 17,-18 18-20,36-17 15,0 17 2,-35 0-2,35-18-14,-18 18 11,-17-17-6,-1 17 5,36 0 5,-17-18-3,52 18 3,18 0 0,-18 0 2,18 0-2,17 0-1,-35 0 1,-17 0-2,-1 0 2,-34 0-1,34 0 2,-34 0-2,16 0-15,-34 0 6,0 0 9,-1 0-8,19 0 9,-1 0-11,0 0 10,-17 0-4,52 0 4,-17 0 2,-35 0-2,0 0 1,-1 0-2,1 0-11,35 0 11,35 0 2,-18 0-1,-17 0 0,-17 0 0,70 0 1,17 0-1,-17 0 2,-36 0-2,-34 0 0,-19 0 2,19 0-3,-1 0 2,-17 0 1,17 0 0,-18 0-3,19 0 1,17 0 2,0 0-3,52 0 1,-16 0 1,-1 0 0,-53 0 0,-17 0 78,17 0-87,0 0 5,18 0-10,-35 0 11,70 0 3,-70 0 1,-1 0-3,1 0 3</inkml:trace>
    </iact:actionData>
  </iact:action>
  <iact:action type="add" startTime="34038">
    <iact:property name="dataType"/>
    <iact:actionData xml:id="d3">
      <inkml:trace xmlns:inkml="http://www.w3.org/2003/InkML" xml:id="stk3" contextRef="#ctx0" brushRef="#br0">6491 9472 0,'18'-18'115,"53"1"-104,87-1-7,-16-17 9,16 17-5,142-35 12,-247 53 12,247-70-31,-265 70 162,0 0-145,1 0-16,34 0 14,18 0 3,-35 0-4,18 0-10,-53 0 3,-1 0 0,1 0 20</inkml:trace>
    </iact:actionData>
  </iact:action>
  <iact:action type="add" startTime="35607">
    <iact:property name="dataType"/>
    <iact:actionData xml:id="d4">
      <inkml:trace xmlns:inkml="http://www.w3.org/2003/InkML" xml:id="stk4" contextRef="#ctx0" brushRef="#br0">10037 9243 0,'53'0'180,"35"0"-171,18 0-3,-53 0 2,53 0 1,-36 0 4,18 0-11,1 0 22,-72 0 9,1 0 3,-1 0-21,89 0 5,-53 0-8,88 0-7,-53 0 0,-35 0 2,53 0 8,-71 0 1,18 17-14,18-17 15,-36 0-2,18 0 5,-18 0-3,54 0 0,-36 0-3,17 0-12,-52 0 11,17 0-12,18 0 16,-18 0 0,36 18-1,17-18 4,-17 0-7,-1 18-10,-17-18-2,-18 0 11,53 0 5,54 35-16,-72-35 15,36 0-13,-18 0 10,-17 0-11,52 0 14,-17 0 3,-18 0-3,-17 0-1,-18 0 2,-18 0-1,36 0 2,-36-18-3,88 1-13,-70 17 13,-35 0-13,17-18 14,0 18 0,-17-18 1</inkml:trace>
    </iact:actionData>
  </iact:action>
  <iact:action type="add" startTime="57301">
    <iact:property name="dataType"/>
    <iact:actionData xml:id="d5">
      <inkml:trace xmlns:inkml="http://www.w3.org/2003/InkML" xml:id="stk5" contextRef="#ctx0" brushRef="#br0">7514 12771 0,'36'-36'188,"-1"19"-181,0 17 3,1-18-4,-19 18 3,19 0-2,16-18 22,-34 18 12,0 0 24,-18-17-56,17 17 11,1 0 11,0 0 206,17 0-222,0 0-14,0 0 14,18 0 0,36 17-13,-54 1 12,0-18-13,0 0 16,-17 0 0,0 0-1,-18 18 1,17-18-1,19 0 1,-1 0 0,-17 0-1,17 0-12,-18 0 5,1 0-4,0 0 12,-1 0-2,1 0 2,17 17-1,-17-17 1,0 0 0,-1 0 78,1 0-81,-1 0-7,1 0 25,17-17-31,1 17 18,34-18-4,-17 18 2,18 0-1,-36 0 1,0 0-14,-17-18 12,0 18 0,17 0-14,0-17 15,-17-1 1,17 18 0,-17-18-2,-1 18 2</inkml:trace>
    </iact:actionData>
  </iact:action>
  <iact:action type="add" startTime="68415">
    <iact:property name="dataType"/>
    <iact:actionData xml:id="d6">
      <inkml:trace xmlns:inkml="http://www.w3.org/2003/InkML" xml:id="stk6" contextRef="#ctx0" brushRef="#br0">2999 13652 0,'18'0'281,"35"-17"-273,52 17-1,19 0 2,299 0 21,300 53 3,-529-36-17,-141 1-2,35-18-11,-35 0 3,0 18 6,0-18 15,-35 0-24,35 0 2,-36 0 6,1 0 6,53 0 2,-1 0-4,-17 0 1,35 0 1,-52 0-2,-1 0-12,0 0-2,0 0 6,-17 0 0,0 0 10,-1 0-1,1 0 0,0 0-14,-1 0 15,1 0 15,0 0 32,-1-18-39,18 0-13,-17 18 3,35-17-13,-18-1 14,1 18 0,-1-18 0,18 18 1,-18-17 1,36-1-2,52 18 3,-88-17 2,-17 17-11,0 0 22,-1 0-14,36 0-2,-18 0 2,36 0-2,0 0 1,-54 0-2,18 0-12,1 0-2,-1 0 11,0 17-10,53-17 16,-52 0 0,-19 18-4</inkml:trace>
    </iact:actionData>
  </iact:action>
  <iact:action type="add" startTime="72763">
    <iact:property name="dataType"/>
    <iact:actionData xml:id="d7">
      <inkml:trace xmlns:inkml="http://www.w3.org/2003/InkML" xml:id="stk7" contextRef="#ctx0" brushRef="#br0">3916 14817 0,'0'-18'108,"18"0"-100,17-17 9,36 0 12,123-36-26,-141 54-1,0-1 10,17 18-11,54-35 20,-19 17-8,-52 18 4,71 0-1,-71 0 0,-18 0-14,18 0 15,-18 0-16,18 0 14,18 0 0,-36 0-13,0 0 17,18 0-3,0 0 0</inkml:trace>
    </iact:actionData>
  </iact:action>
  <iact:action type="add" startTime="73903">
    <iact:property name="dataType"/>
    <iact:actionData xml:id="d8">
      <inkml:trace xmlns:inkml="http://www.w3.org/2003/InkML" xml:id="stk8" contextRef="#ctx0" brushRef="#br0">8643 14288 0,'18'0'21,"0"0"-5,-1 0 92,1 0-104,17 0 5,0 0 7,36 0 0,0 0 0,-36 0 3,-17 0-5,-1 0-11,1 0 52,-1 0-48,1 0 2,0 0 2,35-18 5,-18 18 0,35 0 1,-52 0 0,35 0 0,-18 0-1,1 0 1,-19 0-1,54 0 1,17 0-1,-17 0 3,-54 0-5,1 0-12,35 0 12,-18 0-13,18 0 18,17 0-5,-17 18 3,-35-18 0</inkml:trace>
    </iact:actionData>
  </iact:action>
  <iact:action type="add" startTime="78294">
    <iact:property name="dataType"/>
    <iact:actionData xml:id="d9">
      <inkml:trace xmlns:inkml="http://www.w3.org/2003/InkML" xml:id="stk9" contextRef="#ctx0" brushRef="#br0">6809 15152 0,'18'0'37,"35"0"-24,-18 0-1,53 0 8,-53 0-19,1 0 3,34 0 21,-35 0-8,1 0 8,-19 17-15,1-17-8,0 0 26,-1 0-27,36 0 16,-18 0-15,1 0 4,-36-17 1,70 17 13,-17 0-6,-18 0 4,1 0-2,-1 0 0,-17-18 1,-1 18 0,1 0 163,0 0-144,-18-17-19,52 17 0,-34 0-1,0 0 0,35 0 2145,-18 0-2154,18 0 5,0 0-7,-18 0 1,-17 0 9,-1 0 10,1 0-9,0 0 2,-1 0 2,1 0-4,0 0-1,-1 17-13,1-17 15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9350" y="692150"/>
            <a:ext cx="4559300" cy="34163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00"/>
              <a:t>47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3190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3191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00"/>
              <a:t>39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5542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5543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00"/>
              <a:t>40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7590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67591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9875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00"/>
              <a:t>41</a:t>
            </a:r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9877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9878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79879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23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00"/>
              <a:t>42</a:t>
            </a:r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1926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1927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397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00"/>
              <a:t>43</a:t>
            </a:r>
          </a:p>
        </p:txBody>
      </p:sp>
      <p:sp>
        <p:nvSpPr>
          <p:cNvPr id="8397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397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3974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3975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601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00"/>
              <a:t>44</a:t>
            </a:r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602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6022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6023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9091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00"/>
              <a:t>45</a:t>
            </a:r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9094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89095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ChangeArrowheads="1"/>
          </p:cNvSpPr>
          <p:nvPr/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/>
            <a:r>
              <a:rPr lang="en-US" altLang="en-US" sz="1200"/>
              <a:t>46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1142" name="Rectangle 6"/>
          <p:cNvSpPr>
            <a:spLocks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 cap="flat"/>
        </p:spPr>
      </p:sp>
      <p:sp>
        <p:nvSpPr>
          <p:cNvPr id="91143" name="Rectangle 7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 alt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8091" y="3085765"/>
            <a:ext cx="8240108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2" y="990600"/>
            <a:ext cx="7989752" cy="1504844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2" y="2495444"/>
            <a:ext cx="7989752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30435414-F57A-4A80-A1F5-6C284D7ABE63}" type="slidenum">
              <a:rPr lang="en-GB" altLang="en-US" smtClean="0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89620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8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0" y="599725"/>
            <a:ext cx="2057399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75725"/>
            <a:ext cx="1503123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2" y="675725"/>
            <a:ext cx="5922209" cy="5183073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5956136"/>
            <a:ext cx="947672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0"/>
            <a:ext cx="59222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228003"/>
            <a:ext cx="7989752" cy="363079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225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52646" y="5141973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36573"/>
            <a:ext cx="7989751" cy="1504844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3" y="4541417"/>
            <a:ext cx="798975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7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2" y="2228002"/>
            <a:ext cx="3899527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2" y="2228003"/>
            <a:ext cx="390766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47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28003"/>
            <a:ext cx="3593500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2" y="2926051"/>
            <a:ext cx="3899527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69308" y="2228003"/>
            <a:ext cx="3601635" cy="576262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926051"/>
            <a:ext cx="3907662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482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448092" y="599725"/>
            <a:ext cx="8238707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4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52646" y="5141973"/>
            <a:ext cx="8238707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352" y="5262296"/>
            <a:ext cx="353662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99" y="601200"/>
            <a:ext cx="824040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7" y="5262295"/>
            <a:ext cx="426532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72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4693389"/>
            <a:ext cx="7989752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8093" y="599725"/>
            <a:ext cx="8238706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6"/>
            <a:ext cx="7989752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3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687474"/>
            <a:ext cx="7989752" cy="108332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228003"/>
            <a:ext cx="7989752" cy="3630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59327" y="59561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0818BDF-0BAA-4D50-AD60-4221AE956FCD}" type="datetimeFigureOut">
              <a:rPr lang="en-US" smtClean="0"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0"/>
            <a:ext cx="487058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0476" y="5956136"/>
            <a:ext cx="770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22F70D4-2B0A-4299-8774-91ADA0F785D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8091" y="441325"/>
            <a:ext cx="2719909" cy="1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976001" y="441325"/>
            <a:ext cx="2710800" cy="10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216601" y="441325"/>
            <a:ext cx="2710800" cy="10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1654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charset="2"/>
        <a:buChar char="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2.png"/><Relationship Id="rId5" Type="http://schemas.microsoft.com/office/2011/relationships/inkAction" Target="../ink/inkAction5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microsoft.com/office/2011/relationships/inkAction" Target="../ink/inkAction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microsoft.com/office/2011/relationships/inkAction" Target="../ink/inkAction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6.png"/><Relationship Id="rId5" Type="http://schemas.microsoft.com/office/2011/relationships/inkAction" Target="../ink/inkAction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microsoft.com/office/2011/relationships/inkAction" Target="../ink/inkAction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8.png"/><Relationship Id="rId5" Type="http://schemas.microsoft.com/office/2011/relationships/inkAction" Target="../ink/inkAction10.xml"/><Relationship Id="rId4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9.png"/><Relationship Id="rId5" Type="http://schemas.microsoft.com/office/2011/relationships/inkAction" Target="../ink/inkAction11.xml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0.png"/><Relationship Id="rId5" Type="http://schemas.microsoft.com/office/2011/relationships/inkAction" Target="../ink/inkAction12.xml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1.png"/><Relationship Id="rId5" Type="http://schemas.microsoft.com/office/2011/relationships/inkAction" Target="../ink/inkAction13.xml"/><Relationship Id="rId4" Type="http://schemas.openxmlformats.org/officeDocument/2006/relationships/notesSlide" Target="../notesSlides/notes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3.png"/><Relationship Id="rId5" Type="http://schemas.microsoft.com/office/2011/relationships/inkAction" Target="../ink/inkAction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4.png"/><Relationship Id="rId5" Type="http://schemas.microsoft.com/office/2011/relationships/inkAction" Target="../ink/inkAction15.xml"/><Relationship Id="rId4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5.png"/><Relationship Id="rId5" Type="http://schemas.microsoft.com/office/2011/relationships/inkAction" Target="../ink/inkAction16.xml"/><Relationship Id="rId4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7.png"/><Relationship Id="rId5" Type="http://schemas.microsoft.com/office/2011/relationships/inkAction" Target="../ink/inkAction1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microsoft.com/office/2011/relationships/inkAction" Target="../ink/inkAction18.xm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31.png"/><Relationship Id="rId5" Type="http://schemas.microsoft.com/office/2011/relationships/inkAction" Target="../ink/inkAction19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32.png"/><Relationship Id="rId4" Type="http://schemas.microsoft.com/office/2011/relationships/inkAction" Target="../ink/inkAction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microsoft.com/office/2011/relationships/inkAction" Target="../ink/inkAction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11/relationships/inkAction" Target="../ink/inkAction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microsoft.com/office/2011/relationships/inkAction" Target="../ink/inkAction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microsoft.com/office/2011/relationships/inkAction" Target="../ink/inkAction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altLang="en-US" smtClean="0"/>
              <a:t>William Stallings </a:t>
            </a:r>
            <a:br>
              <a:rPr lang="en-GB" altLang="en-US" smtClean="0"/>
            </a:br>
            <a:r>
              <a:rPr lang="en-GB" altLang="en-US" smtClean="0"/>
              <a:t>Computer Organization </a:t>
            </a:r>
            <a:br>
              <a:rPr lang="en-GB" altLang="en-US" smtClean="0"/>
            </a:br>
            <a:r>
              <a:rPr lang="en-GB" altLang="en-US" smtClean="0"/>
              <a:t>and Architecture</a:t>
            </a:r>
            <a:br>
              <a:rPr lang="en-GB" altLang="en-US" smtClean="0"/>
            </a:br>
            <a:r>
              <a:rPr lang="en-GB" altLang="en-US" smtClean="0"/>
              <a:t>8</a:t>
            </a:r>
            <a:r>
              <a:rPr lang="en-GB" altLang="en-US" baseline="30000" smtClean="0"/>
              <a:t>th</a:t>
            </a:r>
            <a:r>
              <a:rPr lang="en-GB" altLang="en-US" smtClean="0"/>
              <a:t> Edition</a:t>
            </a:r>
            <a:endParaRPr lang="en-US" altLang="en-US" smtClean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mtClean="0"/>
              <a:t>Chapter 12</a:t>
            </a:r>
          </a:p>
          <a:p>
            <a:r>
              <a:rPr lang="en-US" altLang="en-US" smtClean="0"/>
              <a:t>Processor Structure and Function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08"/>
    </mc:Choice>
    <mc:Fallback>
      <p:transition spd="slow" advTm="23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Resource Hazards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547074" y="2132856"/>
            <a:ext cx="5609101" cy="4464496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GB" altLang="en-US" sz="1800" dirty="0" err="1" smtClean="0"/>
              <a:t>Terjadi</a:t>
            </a:r>
            <a:r>
              <a:rPr lang="en-GB" altLang="en-US" sz="1800" dirty="0" smtClean="0"/>
              <a:t> </a:t>
            </a:r>
            <a:r>
              <a:rPr lang="en-GB" altLang="en-US" sz="1800" dirty="0" err="1" smtClean="0"/>
              <a:t>ketika</a:t>
            </a:r>
            <a:r>
              <a:rPr lang="en-GB" altLang="en-US" sz="1800" dirty="0" smtClean="0"/>
              <a:t> 2 </a:t>
            </a:r>
            <a:r>
              <a:rPr lang="en-GB" altLang="en-US" sz="1800" dirty="0" err="1" smtClean="0"/>
              <a:t>atau</a:t>
            </a:r>
            <a:r>
              <a:rPr lang="en-GB" altLang="en-US" sz="1800" dirty="0" smtClean="0"/>
              <a:t> </a:t>
            </a:r>
            <a:r>
              <a:rPr lang="en-GB" altLang="en-US" sz="1800" dirty="0" err="1" smtClean="0"/>
              <a:t>lebih</a:t>
            </a:r>
            <a:r>
              <a:rPr lang="en-GB" altLang="en-US" sz="1800" dirty="0" smtClean="0"/>
              <a:t> </a:t>
            </a:r>
            <a:r>
              <a:rPr lang="en-GB" altLang="en-US" sz="1800" dirty="0" err="1" smtClean="0"/>
              <a:t>instruksi</a:t>
            </a:r>
            <a:r>
              <a:rPr lang="en-GB" altLang="en-US" sz="1800" dirty="0" smtClean="0"/>
              <a:t> </a:t>
            </a:r>
            <a:r>
              <a:rPr lang="en-GB" altLang="en-US" dirty="0" err="1" smtClean="0"/>
              <a:t>pada</a:t>
            </a:r>
            <a:r>
              <a:rPr lang="en-GB" altLang="en-US" dirty="0" smtClean="0"/>
              <a:t> pipeline </a:t>
            </a:r>
            <a:r>
              <a:rPr lang="en-GB" altLang="en-US" dirty="0" err="1" smtClean="0"/>
              <a:t>membutuhkan</a:t>
            </a:r>
            <a:r>
              <a:rPr lang="en-GB" altLang="en-US" dirty="0" smtClean="0"/>
              <a:t> resource yang </a:t>
            </a:r>
            <a:r>
              <a:rPr lang="en-GB" altLang="en-US" dirty="0" err="1" smtClean="0"/>
              <a:t>sama</a:t>
            </a:r>
            <a:r>
              <a:rPr lang="en-GB" altLang="en-US" dirty="0" smtClean="0"/>
              <a:t>. Hal </a:t>
            </a:r>
            <a:r>
              <a:rPr lang="en-GB" altLang="en-US" dirty="0" err="1" smtClean="0"/>
              <a:t>ini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mengakibatkan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instruksi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harus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dilakukan</a:t>
            </a:r>
            <a:r>
              <a:rPr lang="en-GB" altLang="en-US" dirty="0" smtClean="0"/>
              <a:t> serial (</a:t>
            </a:r>
            <a:r>
              <a:rPr lang="en-GB" altLang="en-US" dirty="0" err="1" smtClean="0"/>
              <a:t>bukan</a:t>
            </a:r>
            <a:r>
              <a:rPr lang="en-GB" altLang="en-US" dirty="0" smtClean="0"/>
              <a:t> parallel). </a:t>
            </a:r>
            <a:r>
              <a:rPr lang="en-GB" altLang="en-US" dirty="0" err="1" smtClean="0"/>
              <a:t>Disebut</a:t>
            </a:r>
            <a:r>
              <a:rPr lang="en-GB" altLang="en-US" dirty="0" smtClean="0"/>
              <a:t> </a:t>
            </a:r>
            <a:r>
              <a:rPr lang="en-GB" altLang="en-US" sz="1800" i="1" dirty="0" smtClean="0"/>
              <a:t>structural </a:t>
            </a:r>
            <a:r>
              <a:rPr lang="en-GB" altLang="en-US" sz="1800" i="1" dirty="0" smtClean="0"/>
              <a:t>hazard</a:t>
            </a:r>
            <a:endParaRPr lang="en-GB" altLang="en-US" sz="1800" dirty="0" smtClean="0"/>
          </a:p>
          <a:p>
            <a:pPr>
              <a:lnSpc>
                <a:spcPct val="80000"/>
              </a:lnSpc>
            </a:pPr>
            <a:r>
              <a:rPr lang="en-GB" altLang="en-US" sz="1800" dirty="0" err="1" smtClean="0"/>
              <a:t>Contoh</a:t>
            </a:r>
            <a:r>
              <a:rPr lang="en-GB" altLang="en-US" sz="1800" dirty="0" smtClean="0"/>
              <a:t>: </a:t>
            </a:r>
            <a:r>
              <a:rPr lang="en-GB" altLang="en-US" sz="1800" dirty="0" err="1" smtClean="0"/>
              <a:t>misal</a:t>
            </a:r>
            <a:r>
              <a:rPr lang="en-GB" altLang="en-US" sz="1800" dirty="0" smtClean="0"/>
              <a:t> 5 stages pipeline, </a:t>
            </a:r>
            <a:r>
              <a:rPr lang="en-GB" altLang="en-US" sz="1800" dirty="0" err="1" smtClean="0"/>
              <a:t>masing-masing</a:t>
            </a:r>
            <a:r>
              <a:rPr lang="en-GB" altLang="en-US" sz="1800" dirty="0" smtClean="0"/>
              <a:t> </a:t>
            </a:r>
            <a:r>
              <a:rPr lang="en-GB" altLang="en-US" sz="1800" dirty="0" err="1" smtClean="0"/>
              <a:t>membutuhkan</a:t>
            </a:r>
            <a:r>
              <a:rPr lang="en-GB" altLang="en-US" sz="1800" dirty="0" smtClean="0"/>
              <a:t> 1 clock</a:t>
            </a:r>
          </a:p>
          <a:p>
            <a:pPr>
              <a:lnSpc>
                <a:spcPct val="80000"/>
              </a:lnSpc>
            </a:pPr>
            <a:r>
              <a:rPr lang="en-GB" altLang="en-US" sz="1800" dirty="0" err="1" smtClean="0"/>
              <a:t>Idealnya</a:t>
            </a:r>
            <a:r>
              <a:rPr lang="en-GB" altLang="en-US" sz="1800" dirty="0" smtClean="0"/>
              <a:t> </a:t>
            </a:r>
            <a:r>
              <a:rPr lang="en-GB" altLang="en-US" sz="1800" dirty="0" err="1" smtClean="0"/>
              <a:t>instruksi</a:t>
            </a:r>
            <a:r>
              <a:rPr lang="en-GB" altLang="en-US" sz="1800" dirty="0" smtClean="0"/>
              <a:t> </a:t>
            </a:r>
            <a:r>
              <a:rPr lang="en-GB" altLang="en-US" sz="1800" dirty="0" err="1" smtClean="0"/>
              <a:t>memasuki</a:t>
            </a:r>
            <a:r>
              <a:rPr lang="en-GB" altLang="en-US" sz="1800" dirty="0" smtClean="0"/>
              <a:t> pipeline </a:t>
            </a:r>
            <a:r>
              <a:rPr lang="en-GB" altLang="en-US" sz="1800" dirty="0" err="1" smtClean="0"/>
              <a:t>setiap</a:t>
            </a:r>
            <a:r>
              <a:rPr lang="en-GB" altLang="en-US" sz="1800" dirty="0" smtClean="0"/>
              <a:t> 1 clock cycle</a:t>
            </a:r>
          </a:p>
          <a:p>
            <a:pPr>
              <a:lnSpc>
                <a:spcPct val="80000"/>
              </a:lnSpc>
            </a:pPr>
            <a:r>
              <a:rPr lang="en-GB" altLang="en-US" dirty="0" err="1" smtClean="0"/>
              <a:t>Jika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diasumsikan</a:t>
            </a:r>
            <a:r>
              <a:rPr lang="en-GB" altLang="en-US" dirty="0" smtClean="0"/>
              <a:t>, </a:t>
            </a:r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main </a:t>
            </a:r>
            <a:r>
              <a:rPr lang="en-GB" altLang="en-US" dirty="0" smtClean="0"/>
              <a:t>memory </a:t>
            </a:r>
            <a:r>
              <a:rPr lang="en-GB" altLang="en-US" dirty="0" err="1" smtClean="0"/>
              <a:t>mempunyai</a:t>
            </a:r>
            <a:r>
              <a:rPr lang="en-GB" altLang="en-US" dirty="0" smtClean="0"/>
              <a:t> single port </a:t>
            </a:r>
            <a:endParaRPr lang="en-GB" altLang="en-US" dirty="0" smtClean="0"/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Assume instruction fetches and data reads and writes </a:t>
            </a:r>
            <a:r>
              <a:rPr lang="en-GB" altLang="en-US" dirty="0" smtClean="0"/>
              <a:t>performed one at a time</a:t>
            </a:r>
            <a:endParaRPr lang="en-GB" altLang="en-US" dirty="0" smtClean="0"/>
          </a:p>
          <a:p>
            <a:pPr lvl="1">
              <a:lnSpc>
                <a:spcPct val="80000"/>
              </a:lnSpc>
            </a:pPr>
            <a:r>
              <a:rPr lang="en-GB" altLang="en-US" dirty="0" smtClean="0"/>
              <a:t>Ignore the cache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Operand read or write cannot be performed in parallel with instruction fetch</a:t>
            </a:r>
          </a:p>
          <a:p>
            <a:pPr>
              <a:lnSpc>
                <a:spcPct val="80000"/>
              </a:lnSpc>
            </a:pPr>
            <a:r>
              <a:rPr lang="en-GB" altLang="en-US" dirty="0" smtClean="0"/>
              <a:t>Fetch instruction stage must idle for one cycle fetching I3</a:t>
            </a:r>
          </a:p>
          <a:p>
            <a:pPr>
              <a:lnSpc>
                <a:spcPct val="80000"/>
              </a:lnSpc>
            </a:pPr>
            <a:endParaRPr lang="en-GB" alt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1899184"/>
            <a:ext cx="3037015" cy="327496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6707705" y="2700688"/>
            <a:ext cx="288032" cy="288032"/>
          </a:xfrm>
          <a:prstGeom prst="roundRect">
            <a:avLst/>
          </a:prstGeom>
          <a:solidFill>
            <a:srgbClr val="FF0000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732240" y="2194372"/>
            <a:ext cx="288032" cy="288032"/>
          </a:xfrm>
          <a:prstGeom prst="roundRect">
            <a:avLst/>
          </a:prstGeom>
          <a:solidFill>
            <a:srgbClr val="FF0000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948264" y="3049989"/>
            <a:ext cx="72008" cy="13871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8" name="Ink 7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55840" y="2101680"/>
              <a:ext cx="4769280" cy="3004200"/>
            </p14:xfrm>
          </p:contentPart>
        </mc:Choice>
        <mc:Fallback>
          <p:pic>
            <p:nvPicPr>
              <p:cNvPr id="8" name="Ink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46480" y="2092320"/>
                <a:ext cx="4788000" cy="302292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134"/>
    </mc:Choice>
    <mc:Fallback>
      <p:transition spd="slow" advTm="201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Contoh</a:t>
            </a:r>
            <a:r>
              <a:rPr lang="en-US" dirty="0" smtClean="0"/>
              <a:t> lain hazard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GB" altLang="en-US" dirty="0" err="1" smtClean="0"/>
              <a:t>Contoh</a:t>
            </a:r>
            <a:r>
              <a:rPr lang="en-GB" altLang="en-US" dirty="0" smtClean="0"/>
              <a:t> lain : </a:t>
            </a:r>
            <a:r>
              <a:rPr lang="en-GB" altLang="en-US" dirty="0" err="1" smtClean="0"/>
              <a:t>beberapa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instruksi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sudah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siap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untuk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masuk</a:t>
            </a:r>
            <a:r>
              <a:rPr lang="en-GB" altLang="en-US" dirty="0" smtClean="0"/>
              <a:t> </a:t>
            </a:r>
            <a:r>
              <a:rPr lang="en-GB" altLang="en-US" b="1" dirty="0" smtClean="0"/>
              <a:t>EXECUTE instruction </a:t>
            </a:r>
            <a:r>
              <a:rPr lang="en-GB" altLang="en-US" dirty="0" smtClean="0"/>
              <a:t>phase </a:t>
            </a:r>
            <a:r>
              <a:rPr lang="en-GB" altLang="en-US" dirty="0" err="1" smtClean="0"/>
              <a:t>padahal</a:t>
            </a:r>
            <a:r>
              <a:rPr lang="en-GB" altLang="en-US" dirty="0" smtClean="0"/>
              <a:t> Single </a:t>
            </a:r>
            <a:r>
              <a:rPr lang="en-GB" altLang="en-US" dirty="0"/>
              <a:t>ALU</a:t>
            </a:r>
          </a:p>
          <a:p>
            <a:pPr>
              <a:lnSpc>
                <a:spcPct val="80000"/>
              </a:lnSpc>
            </a:pPr>
            <a:endParaRPr lang="en-GB" altLang="en-US" dirty="0"/>
          </a:p>
          <a:p>
            <a:pPr>
              <a:lnSpc>
                <a:spcPct val="80000"/>
              </a:lnSpc>
            </a:pPr>
            <a:r>
              <a:rPr lang="en-GB" altLang="en-US" dirty="0" err="1" smtClean="0"/>
              <a:t>Solusi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mengatasi</a:t>
            </a:r>
            <a:r>
              <a:rPr lang="en-GB" altLang="en-US" dirty="0" smtClean="0"/>
              <a:t> resource hazards : </a:t>
            </a:r>
            <a:r>
              <a:rPr lang="en-GB" altLang="en-US" dirty="0" err="1" smtClean="0"/>
              <a:t>meningkatkan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ketersediaan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resouce</a:t>
            </a:r>
            <a:endParaRPr lang="en-GB" altLang="en-US" dirty="0"/>
          </a:p>
          <a:p>
            <a:pPr lvl="1">
              <a:lnSpc>
                <a:spcPct val="80000"/>
              </a:lnSpc>
            </a:pPr>
            <a:r>
              <a:rPr lang="en-GB" altLang="en-US" dirty="0"/>
              <a:t>Multiple main memory ports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Multiple ALUs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50960" y="3092400"/>
              <a:ext cx="5575680" cy="182916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1600" y="3083040"/>
                <a:ext cx="5594400" cy="18478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94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201"/>
    </mc:Choice>
    <mc:Fallback>
      <p:transition spd="slow" advTm="402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Data Hazards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GB" altLang="en-US" sz="2000" dirty="0" smtClean="0"/>
              <a:t>Conflict </a:t>
            </a:r>
            <a:r>
              <a:rPr lang="en-GB" altLang="en-US" sz="2000" dirty="0" err="1" smtClean="0"/>
              <a:t>ketika</a:t>
            </a:r>
            <a:r>
              <a:rPr lang="en-GB" altLang="en-US" sz="2000" dirty="0" smtClean="0"/>
              <a:t> 2 </a:t>
            </a:r>
            <a:r>
              <a:rPr lang="en-GB" altLang="en-US" sz="2000" dirty="0" err="1" smtClean="0"/>
              <a:t>instruksi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mengakses</a:t>
            </a:r>
            <a:r>
              <a:rPr lang="en-GB" altLang="en-US" sz="2000" dirty="0" smtClean="0"/>
              <a:t> operand location </a:t>
            </a:r>
            <a:r>
              <a:rPr lang="en-GB" altLang="en-US" sz="2000" dirty="0" err="1" smtClean="0"/>
              <a:t>pada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saat</a:t>
            </a:r>
            <a:r>
              <a:rPr lang="en-GB" altLang="en-US" sz="2000" dirty="0" smtClean="0"/>
              <a:t> yang </a:t>
            </a:r>
            <a:r>
              <a:rPr lang="en-GB" altLang="en-US" sz="2000" dirty="0" err="1" smtClean="0"/>
              <a:t>bersamaan</a:t>
            </a:r>
            <a:r>
              <a:rPr lang="en-GB" altLang="en-US" sz="2000" dirty="0" smtClean="0"/>
              <a:t>.</a:t>
            </a:r>
            <a:endParaRPr lang="en-GB" altLang="en-US" sz="2000" dirty="0" smtClean="0"/>
          </a:p>
          <a:p>
            <a:pPr>
              <a:lnSpc>
                <a:spcPct val="80000"/>
              </a:lnSpc>
            </a:pPr>
            <a:r>
              <a:rPr lang="en-GB" altLang="en-US" sz="2000" dirty="0" err="1" smtClean="0"/>
              <a:t>Biasanya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dalam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bentuk</a:t>
            </a:r>
            <a:r>
              <a:rPr lang="en-GB" altLang="en-US" sz="2000" dirty="0" smtClean="0"/>
              <a:t> 2 </a:t>
            </a:r>
            <a:r>
              <a:rPr lang="en-GB" altLang="en-US" sz="2000" dirty="0" err="1" smtClean="0"/>
              <a:t>instruksi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saling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berurutan</a:t>
            </a:r>
            <a:r>
              <a:rPr lang="en-GB" altLang="en-US" sz="2000" dirty="0" smtClean="0"/>
              <a:t>, yang </a:t>
            </a:r>
            <a:r>
              <a:rPr lang="en-GB" altLang="en-US" sz="2000" dirty="0" err="1" smtClean="0"/>
              <a:t>sama-sama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mengakses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suatu</a:t>
            </a:r>
            <a:r>
              <a:rPr lang="en-GB" altLang="en-US" sz="2000" dirty="0" smtClean="0"/>
              <a:t> memory </a:t>
            </a:r>
            <a:r>
              <a:rPr lang="en-GB" altLang="en-US" sz="2000" dirty="0" err="1" smtClean="0"/>
              <a:t>atau</a:t>
            </a:r>
            <a:r>
              <a:rPr lang="en-GB" altLang="en-US" sz="2000" dirty="0" smtClean="0"/>
              <a:t> register </a:t>
            </a:r>
            <a:r>
              <a:rPr lang="en-GB" altLang="en-US" sz="2000" dirty="0" err="1" smtClean="0"/>
              <a:t>yg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sam</a:t>
            </a:r>
            <a:endParaRPr lang="en-GB" altLang="en-US" sz="2000" dirty="0" smtClean="0"/>
          </a:p>
          <a:p>
            <a:pPr>
              <a:lnSpc>
                <a:spcPct val="80000"/>
              </a:lnSpc>
            </a:pPr>
            <a:r>
              <a:rPr lang="en-GB" altLang="en-US" sz="2000" dirty="0" err="1" smtClean="0"/>
              <a:t>Jika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tanpa</a:t>
            </a:r>
            <a:r>
              <a:rPr lang="en-GB" altLang="en-US" sz="2000" dirty="0" smtClean="0"/>
              <a:t> pipeline, </a:t>
            </a:r>
            <a:r>
              <a:rPr lang="en-GB" altLang="en-US" sz="2000" dirty="0" err="1" smtClean="0"/>
              <a:t>tidak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masalah</a:t>
            </a:r>
            <a:endParaRPr lang="en-GB" altLang="en-US" sz="2000" dirty="0" smtClean="0"/>
          </a:p>
          <a:p>
            <a:pPr>
              <a:lnSpc>
                <a:spcPct val="80000"/>
              </a:lnSpc>
            </a:pPr>
            <a:r>
              <a:rPr lang="en-GB" altLang="en-US" sz="2000" dirty="0" err="1" smtClean="0"/>
              <a:t>Jika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dengan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pipeine,akan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mengalami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masalah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seperti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contoh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berikut</a:t>
            </a:r>
            <a:endParaRPr lang="en-GB" altLang="en-US" sz="2000" dirty="0" smtClean="0"/>
          </a:p>
          <a:p>
            <a:pPr>
              <a:lnSpc>
                <a:spcPct val="80000"/>
              </a:lnSpc>
            </a:pPr>
            <a:endParaRPr lang="en-GB" altLang="en-US" sz="2000" dirty="0" smtClean="0"/>
          </a:p>
          <a:p>
            <a:pPr lvl="1">
              <a:lnSpc>
                <a:spcPct val="80000"/>
              </a:lnSpc>
            </a:pPr>
            <a:r>
              <a:rPr lang="en-GB" altLang="en-US" sz="1800" dirty="0" smtClean="0"/>
              <a:t>ADD EAX, EBX	 /* EAX = EAX + EBX</a:t>
            </a:r>
          </a:p>
          <a:p>
            <a:pPr lvl="1">
              <a:lnSpc>
                <a:spcPct val="80000"/>
              </a:lnSpc>
            </a:pPr>
            <a:r>
              <a:rPr lang="en-GB" altLang="en-US" sz="1800" dirty="0" smtClean="0"/>
              <a:t>SUB ECX, EAX	 /* ECX = ECX – EAX</a:t>
            </a:r>
          </a:p>
          <a:p>
            <a:pPr>
              <a:lnSpc>
                <a:spcPct val="80000"/>
              </a:lnSpc>
            </a:pPr>
            <a:endParaRPr lang="en-GB" altLang="en-US" sz="2000" dirty="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397160" y="3162240"/>
              <a:ext cx="3740400" cy="22230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7800" y="3152880"/>
                <a:ext cx="3759120" cy="2241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811"/>
    </mc:Choice>
    <mc:Fallback>
      <p:transition spd="slow" advTm="96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Data Hazard Diagram</a:t>
            </a:r>
          </a:p>
        </p:txBody>
      </p:sp>
      <p:pic>
        <p:nvPicPr>
          <p:cNvPr id="7475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57015"/>
            <a:ext cx="4978003" cy="2096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83768" y="1921484"/>
            <a:ext cx="4572000" cy="53553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80000"/>
              </a:lnSpc>
            </a:pPr>
            <a:r>
              <a:rPr lang="en-GB" altLang="en-US" dirty="0"/>
              <a:t>ADD EAX, EBX	 /* EAX = EAX + EBX</a:t>
            </a:r>
          </a:p>
          <a:p>
            <a:pPr lvl="1">
              <a:lnSpc>
                <a:spcPct val="80000"/>
              </a:lnSpc>
            </a:pPr>
            <a:r>
              <a:rPr lang="en-GB" altLang="en-US" dirty="0"/>
              <a:t>SUB ECX, EAX	 /* ECX = ECX – EAX</a:t>
            </a:r>
          </a:p>
        </p:txBody>
      </p:sp>
      <p:sp>
        <p:nvSpPr>
          <p:cNvPr id="3" name="Rectangle 2"/>
          <p:cNvSpPr/>
          <p:nvPr/>
        </p:nvSpPr>
        <p:spPr>
          <a:xfrm>
            <a:off x="2339752" y="4797152"/>
            <a:ext cx="5580112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ADD instruction </a:t>
            </a:r>
            <a:r>
              <a:rPr lang="en-GB" altLang="en-US" dirty="0" err="1" smtClean="0"/>
              <a:t>tidak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mengupdate</a:t>
            </a:r>
            <a:r>
              <a:rPr lang="en-GB" altLang="en-US" dirty="0" smtClean="0"/>
              <a:t> EAX </a:t>
            </a:r>
            <a:r>
              <a:rPr lang="en-GB" altLang="en-US" dirty="0" err="1" smtClean="0"/>
              <a:t>sampai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akhir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tahap</a:t>
            </a:r>
            <a:r>
              <a:rPr lang="en-GB" altLang="en-US" dirty="0" smtClean="0"/>
              <a:t> 5(</a:t>
            </a:r>
            <a:r>
              <a:rPr lang="en-GB" altLang="en-US" dirty="0" err="1" smtClean="0"/>
              <a:t>akhir</a:t>
            </a:r>
            <a:r>
              <a:rPr lang="en-GB" altLang="en-US" dirty="0" smtClean="0"/>
              <a:t> clock 5)</a:t>
            </a:r>
            <a:endParaRPr lang="en-GB" altLang="en-US" dirty="0"/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SUB instruction </a:t>
            </a:r>
            <a:r>
              <a:rPr lang="en-GB" altLang="en-US" dirty="0" err="1" smtClean="0"/>
              <a:t>membutuhkan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nilai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pada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setelah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tahap</a:t>
            </a:r>
            <a:r>
              <a:rPr lang="en-GB" altLang="en-US" dirty="0" smtClean="0"/>
              <a:t> 2</a:t>
            </a:r>
            <a:r>
              <a:rPr lang="en-GB" altLang="en-US" dirty="0"/>
              <a:t>, </a:t>
            </a:r>
            <a:r>
              <a:rPr lang="en-GB" altLang="en-US" dirty="0" err="1" smtClean="0"/>
              <a:t>pada</a:t>
            </a:r>
            <a:r>
              <a:rPr lang="en-GB" altLang="en-US" dirty="0" smtClean="0"/>
              <a:t> clock cycle </a:t>
            </a:r>
            <a:r>
              <a:rPr lang="en-GB" altLang="en-US" dirty="0"/>
              <a:t>4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Pipeline </a:t>
            </a:r>
            <a:r>
              <a:rPr lang="en-GB" altLang="en-US" dirty="0" err="1" smtClean="0"/>
              <a:t>harus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berhenti</a:t>
            </a:r>
            <a:r>
              <a:rPr lang="en-GB" altLang="en-US" dirty="0" smtClean="0"/>
              <a:t> (stall) </a:t>
            </a:r>
            <a:r>
              <a:rPr lang="en-GB" altLang="en-US" dirty="0" err="1" smtClean="0"/>
              <a:t>selama</a:t>
            </a:r>
            <a:r>
              <a:rPr lang="en-GB" altLang="en-US" dirty="0" smtClean="0"/>
              <a:t> 2 clocks </a:t>
            </a:r>
            <a:r>
              <a:rPr lang="en-GB" altLang="en-US" dirty="0"/>
              <a:t>cycles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GB" altLang="en-US" dirty="0"/>
              <a:t>Without special hardware and specific avoidance algorithms, results in inefficient pipeline usage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59832" y="3284984"/>
            <a:ext cx="288032" cy="1512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6" name="Ink 5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63600" y="2387520"/>
              <a:ext cx="5531400" cy="3575520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54240" y="2378160"/>
                <a:ext cx="5550120" cy="359424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9715"/>
    </mc:Choice>
    <mc:Fallback>
      <p:transition spd="slow" advTm="1697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JENIS Data </a:t>
            </a:r>
            <a:r>
              <a:rPr lang="en-GB" altLang="en-US" dirty="0" smtClean="0"/>
              <a:t>Hazard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altLang="en-US" sz="2400" dirty="0" smtClean="0"/>
              <a:t>Read after write (RAW), or true dependency</a:t>
            </a:r>
          </a:p>
          <a:p>
            <a:pPr lvl="1"/>
            <a:r>
              <a:rPr lang="en-GB" altLang="en-US" sz="2000" dirty="0" err="1" smtClean="0"/>
              <a:t>Sebuah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instruksi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memodifikasi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sebuah</a:t>
            </a:r>
            <a:r>
              <a:rPr lang="en-GB" altLang="en-US" sz="2000" dirty="0" smtClean="0"/>
              <a:t> register/memory location</a:t>
            </a:r>
          </a:p>
          <a:p>
            <a:pPr lvl="1"/>
            <a:r>
              <a:rPr lang="en-GB" altLang="en-US" sz="2000" dirty="0" err="1" smtClean="0"/>
              <a:t>Instruksi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selanjutnya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membaca</a:t>
            </a:r>
            <a:r>
              <a:rPr lang="en-GB" altLang="en-US" sz="2000" dirty="0" smtClean="0"/>
              <a:t> data </a:t>
            </a:r>
            <a:r>
              <a:rPr lang="en-GB" altLang="en-US" sz="2000" dirty="0" err="1" smtClean="0"/>
              <a:t>pada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lokasi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tersebut</a:t>
            </a:r>
            <a:endParaRPr lang="en-GB" altLang="en-US" sz="2000" dirty="0"/>
          </a:p>
          <a:p>
            <a:pPr lvl="1"/>
            <a:r>
              <a:rPr lang="en-GB" altLang="en-US" sz="2000" dirty="0" smtClean="0"/>
              <a:t>Hazard </a:t>
            </a:r>
            <a:r>
              <a:rPr lang="en-GB" altLang="en-US" sz="2000" dirty="0" err="1" smtClean="0"/>
              <a:t>terjadi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jika</a:t>
            </a:r>
            <a:r>
              <a:rPr lang="en-GB" altLang="en-US" sz="2000" dirty="0" smtClean="0"/>
              <a:t> read </a:t>
            </a:r>
            <a:r>
              <a:rPr lang="en-GB" altLang="en-US" sz="2000" dirty="0" err="1" smtClean="0"/>
              <a:t>dilakukan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sebelum</a:t>
            </a:r>
            <a:r>
              <a:rPr lang="en-GB" altLang="en-US" sz="2000" dirty="0" smtClean="0"/>
              <a:t> write </a:t>
            </a:r>
            <a:r>
              <a:rPr lang="en-GB" altLang="en-US" sz="2000" dirty="0" err="1" smtClean="0"/>
              <a:t>selesai</a:t>
            </a:r>
            <a:endParaRPr lang="en-GB" altLang="en-US" sz="2000" dirty="0" smtClean="0"/>
          </a:p>
          <a:p>
            <a:r>
              <a:rPr lang="en-GB" altLang="en-US" sz="2400" dirty="0" smtClean="0"/>
              <a:t>Write after read </a:t>
            </a:r>
            <a:r>
              <a:rPr lang="en-GB" altLang="en-US" sz="2400" dirty="0" smtClean="0"/>
              <a:t>(WAR), </a:t>
            </a:r>
            <a:r>
              <a:rPr lang="en-GB" altLang="en-US" sz="2400" dirty="0" smtClean="0"/>
              <a:t>or </a:t>
            </a:r>
            <a:r>
              <a:rPr lang="en-GB" altLang="en-US" sz="2400" dirty="0" err="1" smtClean="0"/>
              <a:t>antidependency</a:t>
            </a:r>
            <a:endParaRPr lang="en-GB" altLang="en-US" sz="2400" dirty="0" smtClean="0"/>
          </a:p>
          <a:p>
            <a:pPr lvl="1"/>
            <a:r>
              <a:rPr lang="en-GB" altLang="en-US" sz="2000" dirty="0" err="1"/>
              <a:t>Sebuah</a:t>
            </a:r>
            <a:r>
              <a:rPr lang="en-GB" altLang="en-US" sz="2000" dirty="0"/>
              <a:t> </a:t>
            </a:r>
            <a:r>
              <a:rPr lang="en-GB" altLang="en-US" sz="2000" dirty="0" err="1"/>
              <a:t>instruksi</a:t>
            </a:r>
            <a:r>
              <a:rPr lang="en-GB" altLang="en-US" sz="2000" dirty="0"/>
              <a:t> </a:t>
            </a:r>
            <a:r>
              <a:rPr lang="en-GB" altLang="en-US" sz="2000" dirty="0" err="1" smtClean="0"/>
              <a:t>membaca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sebuah</a:t>
            </a:r>
            <a:r>
              <a:rPr lang="en-GB" altLang="en-US" sz="2000" dirty="0" smtClean="0"/>
              <a:t> </a:t>
            </a:r>
            <a:r>
              <a:rPr lang="en-GB" altLang="en-US" sz="2000" dirty="0"/>
              <a:t>register/memory location</a:t>
            </a:r>
          </a:p>
          <a:p>
            <a:pPr lvl="1"/>
            <a:r>
              <a:rPr lang="en-GB" altLang="en-US" sz="2000" dirty="0" err="1"/>
              <a:t>Instruksi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selanjutnya</a:t>
            </a:r>
            <a:r>
              <a:rPr lang="en-GB" altLang="en-US" sz="2000" dirty="0"/>
              <a:t> </a:t>
            </a:r>
            <a:r>
              <a:rPr lang="en-GB" altLang="en-US" sz="2000" dirty="0" err="1" smtClean="0"/>
              <a:t>menulis</a:t>
            </a:r>
            <a:r>
              <a:rPr lang="en-GB" altLang="en-US" sz="2000" dirty="0" smtClean="0"/>
              <a:t> </a:t>
            </a:r>
            <a:r>
              <a:rPr lang="en-GB" altLang="en-US" sz="2000" dirty="0"/>
              <a:t>data </a:t>
            </a:r>
            <a:r>
              <a:rPr lang="en-GB" altLang="en-US" sz="2000" dirty="0" err="1"/>
              <a:t>pada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lokasi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tersebut</a:t>
            </a:r>
            <a:endParaRPr lang="en-GB" altLang="en-US" sz="2000" dirty="0"/>
          </a:p>
          <a:p>
            <a:pPr lvl="1"/>
            <a:r>
              <a:rPr lang="en-GB" altLang="en-US" sz="2000" dirty="0"/>
              <a:t>Hazard </a:t>
            </a:r>
            <a:r>
              <a:rPr lang="en-GB" altLang="en-US" sz="2000" dirty="0" err="1"/>
              <a:t>terjadi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jika</a:t>
            </a:r>
            <a:r>
              <a:rPr lang="en-GB" altLang="en-US" sz="2000" dirty="0"/>
              <a:t> </a:t>
            </a:r>
            <a:r>
              <a:rPr lang="en-GB" altLang="en-US" sz="2000" dirty="0" smtClean="0"/>
              <a:t>write </a:t>
            </a:r>
            <a:r>
              <a:rPr lang="en-GB" altLang="en-US" sz="2000" dirty="0" err="1" smtClean="0"/>
              <a:t>selesai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dilakukan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sebelum</a:t>
            </a:r>
            <a:r>
              <a:rPr lang="en-GB" altLang="en-US" sz="2000" dirty="0" smtClean="0"/>
              <a:t> </a:t>
            </a:r>
            <a:r>
              <a:rPr lang="en-GB" altLang="en-US" sz="2000" dirty="0" err="1" smtClean="0"/>
              <a:t>operasi</a:t>
            </a:r>
            <a:r>
              <a:rPr lang="en-GB" altLang="en-US" sz="2000" dirty="0" smtClean="0"/>
              <a:t> read</a:t>
            </a:r>
            <a:endParaRPr lang="en-GB" altLang="en-US" sz="2000" dirty="0"/>
          </a:p>
          <a:p>
            <a:r>
              <a:rPr lang="en-GB" altLang="en-US" sz="2400" dirty="0" smtClean="0"/>
              <a:t>Write </a:t>
            </a:r>
            <a:r>
              <a:rPr lang="en-GB" altLang="en-US" sz="2400" dirty="0" smtClean="0"/>
              <a:t>after write </a:t>
            </a:r>
            <a:r>
              <a:rPr lang="en-GB" altLang="en-US" sz="2400" dirty="0" smtClean="0"/>
              <a:t>(WAW</a:t>
            </a:r>
            <a:r>
              <a:rPr lang="en-GB" altLang="en-US" sz="2400" dirty="0" smtClean="0"/>
              <a:t>), or output dependency</a:t>
            </a:r>
          </a:p>
          <a:p>
            <a:pPr lvl="1"/>
            <a:r>
              <a:rPr lang="en-GB" altLang="en-US" sz="2000" dirty="0" smtClean="0"/>
              <a:t>Two instructions both write to same location</a:t>
            </a:r>
          </a:p>
          <a:p>
            <a:pPr lvl="1"/>
            <a:r>
              <a:rPr lang="en-GB" altLang="en-US" sz="2000" dirty="0" smtClean="0"/>
              <a:t>Hazard if writes take place in reverse of order intended sequence</a:t>
            </a:r>
          </a:p>
          <a:p>
            <a:r>
              <a:rPr lang="en-GB" altLang="en-US" sz="2400" dirty="0" smtClean="0"/>
              <a:t>Previous example is RAW </a:t>
            </a:r>
            <a:r>
              <a:rPr lang="en-GB" altLang="en-US" sz="2400" dirty="0" smtClean="0"/>
              <a:t>hazard (WAR </a:t>
            </a:r>
            <a:r>
              <a:rPr lang="en-GB" altLang="en-US" sz="2400" dirty="0" err="1" smtClean="0"/>
              <a:t>dan</a:t>
            </a:r>
            <a:r>
              <a:rPr lang="en-GB" altLang="en-US" sz="2400" dirty="0" smtClean="0"/>
              <a:t> WAW </a:t>
            </a:r>
            <a:r>
              <a:rPr lang="en-GB" altLang="en-US" sz="2400" dirty="0" err="1" smtClean="0"/>
              <a:t>pada</a:t>
            </a:r>
            <a:r>
              <a:rPr lang="en-GB" altLang="en-US" sz="2400" dirty="0" smtClean="0"/>
              <a:t> </a:t>
            </a:r>
            <a:r>
              <a:rPr lang="en-GB" altLang="en-US" sz="2400" dirty="0" err="1" smtClean="0"/>
              <a:t>pembahasan</a:t>
            </a:r>
            <a:r>
              <a:rPr lang="en-GB" altLang="en-US" sz="2400" dirty="0" smtClean="0"/>
              <a:t> superscalar)</a:t>
            </a:r>
            <a:endParaRPr lang="en-GB" altLang="en-US" sz="2400" dirty="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71640" y="2425680"/>
              <a:ext cx="4813560" cy="30355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2280" y="2416320"/>
                <a:ext cx="4832280" cy="3054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445"/>
    </mc:Choice>
    <mc:Fallback>
      <p:transition spd="slow" advTm="93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8851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Control Hazard</a:t>
            </a:r>
          </a:p>
        </p:txBody>
      </p:sp>
      <p:sp>
        <p:nvSpPr>
          <p:cNvPr id="78853" name="Rectangle 5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fontScale="92500" lnSpcReduction="10000"/>
          </a:bodyPr>
          <a:lstStyle/>
          <a:p>
            <a:pPr marL="0" indent="0">
              <a:buNone/>
            </a:pPr>
            <a:r>
              <a:rPr lang="en-GB" altLang="en-US" dirty="0" err="1" smtClean="0"/>
              <a:t>Juga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dikenal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dengan</a:t>
            </a:r>
            <a:r>
              <a:rPr lang="en-GB" altLang="en-US" dirty="0" smtClean="0"/>
              <a:t> </a:t>
            </a:r>
            <a:r>
              <a:rPr lang="en-GB" altLang="en-US" i="1" dirty="0" smtClean="0"/>
              <a:t>branch hazard</a:t>
            </a:r>
          </a:p>
          <a:p>
            <a:r>
              <a:rPr lang="en-GB" altLang="en-US" dirty="0" err="1" smtClean="0"/>
              <a:t>Terjadi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ketika</a:t>
            </a:r>
            <a:r>
              <a:rPr lang="en-GB" altLang="en-US" dirty="0" smtClean="0"/>
              <a:t> Pipeline </a:t>
            </a:r>
            <a:r>
              <a:rPr lang="en-GB" altLang="en-US" dirty="0" err="1" smtClean="0"/>
              <a:t>membuat</a:t>
            </a:r>
            <a:r>
              <a:rPr lang="en-GB" altLang="en-US" dirty="0" smtClean="0"/>
              <a:t>  wrong decision </a:t>
            </a:r>
            <a:r>
              <a:rPr lang="en-GB" altLang="en-US" dirty="0" err="1" smtClean="0"/>
              <a:t>tentang</a:t>
            </a:r>
            <a:r>
              <a:rPr lang="en-GB" altLang="en-US" dirty="0" smtClean="0"/>
              <a:t> branch prediction</a:t>
            </a:r>
          </a:p>
          <a:p>
            <a:pPr lvl="1"/>
            <a:r>
              <a:rPr lang="en-GB" altLang="en-US" dirty="0" err="1" smtClean="0"/>
              <a:t>Instruksi</a:t>
            </a:r>
            <a:r>
              <a:rPr lang="en-GB" altLang="en-US" dirty="0" smtClean="0"/>
              <a:t> yang </a:t>
            </a:r>
            <a:r>
              <a:rPr lang="en-GB" altLang="en-US" dirty="0" err="1" smtClean="0"/>
              <a:t>sudah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masuk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ke</a:t>
            </a:r>
            <a:r>
              <a:rPr lang="en-GB" altLang="en-US" dirty="0" smtClean="0"/>
              <a:t> pipeline </a:t>
            </a:r>
            <a:r>
              <a:rPr lang="en-GB" altLang="en-US" dirty="0" err="1" smtClean="0"/>
              <a:t>harus</a:t>
            </a:r>
            <a:r>
              <a:rPr lang="en-GB" altLang="en-US" dirty="0" smtClean="0"/>
              <a:t> di discard</a:t>
            </a:r>
          </a:p>
          <a:p>
            <a:r>
              <a:rPr lang="en-US" altLang="en-US" dirty="0"/>
              <a:t>Until the instruction is </a:t>
            </a:r>
            <a:r>
              <a:rPr lang="en-US" altLang="en-US" dirty="0" smtClean="0"/>
              <a:t>actually executed</a:t>
            </a:r>
            <a:r>
              <a:rPr lang="en-US" altLang="en-US" dirty="0"/>
              <a:t>, it is impossible to determine whether the branch will be taken or not</a:t>
            </a:r>
            <a:endParaRPr lang="en-GB" altLang="en-US" dirty="0" smtClean="0"/>
          </a:p>
          <a:p>
            <a:r>
              <a:rPr lang="en-GB" altLang="en-US" dirty="0" smtClean="0"/>
              <a:t>Dealing with Branches</a:t>
            </a:r>
            <a:endParaRPr lang="en-US" altLang="en-US" dirty="0" smtClean="0"/>
          </a:p>
          <a:p>
            <a:pPr lvl="1"/>
            <a:r>
              <a:rPr lang="en-US" altLang="en-US" dirty="0" smtClean="0"/>
              <a:t>Multiple Streams</a:t>
            </a:r>
          </a:p>
          <a:p>
            <a:pPr lvl="1"/>
            <a:r>
              <a:rPr lang="en-US" altLang="en-US" dirty="0" err="1" smtClean="0"/>
              <a:t>Prefetch</a:t>
            </a:r>
            <a:r>
              <a:rPr lang="en-US" altLang="en-US" dirty="0" smtClean="0"/>
              <a:t> Branch Target</a:t>
            </a:r>
          </a:p>
          <a:p>
            <a:pPr lvl="1"/>
            <a:r>
              <a:rPr lang="en-US" altLang="en-US" dirty="0" smtClean="0"/>
              <a:t>Loop buffer</a:t>
            </a:r>
          </a:p>
          <a:p>
            <a:pPr lvl="1"/>
            <a:r>
              <a:rPr lang="en-US" altLang="en-US" dirty="0" smtClean="0"/>
              <a:t>Branch prediction</a:t>
            </a:r>
          </a:p>
          <a:p>
            <a:pPr lvl="1"/>
            <a:r>
              <a:rPr lang="en-US" altLang="en-US" dirty="0" smtClean="0"/>
              <a:t>Delayed branching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0720" y="1638360"/>
              <a:ext cx="6337800" cy="44010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1360" y="1629000"/>
                <a:ext cx="6356520" cy="44197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987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Multiple Streams</a:t>
            </a:r>
          </a:p>
        </p:txBody>
      </p:sp>
      <p:sp>
        <p:nvSpPr>
          <p:cNvPr id="80901" name="Rectangle 5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 err="1" smtClean="0"/>
              <a:t>Mempunyai</a:t>
            </a:r>
            <a:r>
              <a:rPr lang="en-US" altLang="en-US" dirty="0" smtClean="0"/>
              <a:t> 2 pipeline, </a:t>
            </a:r>
            <a:r>
              <a:rPr lang="en-US" altLang="en-US" dirty="0" err="1" smtClean="0"/>
              <a:t>Prefetch</a:t>
            </a:r>
            <a:r>
              <a:rPr lang="en-US" altLang="en-US" dirty="0" smtClean="0"/>
              <a:t> </a:t>
            </a:r>
            <a:r>
              <a:rPr lang="en-US" altLang="en-US" dirty="0" smtClean="0"/>
              <a:t>each branch into a separate pipeline</a:t>
            </a:r>
          </a:p>
          <a:p>
            <a:r>
              <a:rPr lang="en-US" altLang="en-US" dirty="0" err="1" smtClean="0"/>
              <a:t>Menggunakan</a:t>
            </a:r>
            <a:r>
              <a:rPr lang="en-US" altLang="en-US" dirty="0" smtClean="0"/>
              <a:t> appropriate </a:t>
            </a:r>
            <a:r>
              <a:rPr lang="en-US" altLang="en-US" dirty="0" smtClean="0"/>
              <a:t>pipeline</a:t>
            </a:r>
          </a:p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 smtClean="0"/>
              <a:t>Problem</a:t>
            </a:r>
            <a:endParaRPr lang="en-US" altLang="en-US" dirty="0" smtClean="0"/>
          </a:p>
          <a:p>
            <a:r>
              <a:rPr lang="en-US" altLang="en-US" dirty="0" smtClean="0"/>
              <a:t>Leads to bus &amp; register contention</a:t>
            </a:r>
          </a:p>
          <a:p>
            <a:r>
              <a:rPr lang="en-US" altLang="en-US" dirty="0" smtClean="0"/>
              <a:t>Multiple branches lead to further pipelines being needed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286000" y="1479600"/>
              <a:ext cx="4185000" cy="341028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6640" y="1470240"/>
                <a:ext cx="4203720" cy="342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04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Prefetch Branch Target</a:t>
            </a:r>
          </a:p>
        </p:txBody>
      </p:sp>
      <p:sp>
        <p:nvSpPr>
          <p:cNvPr id="82949" name="Rectangle 5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Target of branch is prefetched in addition to instructions following branch</a:t>
            </a:r>
          </a:p>
          <a:p>
            <a:r>
              <a:rPr lang="en-US" altLang="en-US" smtClean="0"/>
              <a:t>Keep target until branch is executed</a:t>
            </a:r>
          </a:p>
          <a:p>
            <a:r>
              <a:rPr lang="en-US" altLang="en-US" smtClean="0"/>
              <a:t>Used by IBM 360/91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22400" y="1670040"/>
              <a:ext cx="4839120" cy="25466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3040" y="1660680"/>
                <a:ext cx="4857840" cy="2565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557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Loop Buffer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dirty="0" smtClean="0"/>
              <a:t>Very fast </a:t>
            </a:r>
            <a:r>
              <a:rPr lang="en-US" altLang="en-US" dirty="0" smtClean="0"/>
              <a:t>memory, </a:t>
            </a:r>
            <a:r>
              <a:rPr lang="en-US" altLang="en-US" dirty="0" err="1" smtClean="0"/>
              <a:t>diatur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oleh</a:t>
            </a:r>
            <a:r>
              <a:rPr lang="en-US" altLang="en-US" dirty="0" smtClean="0"/>
              <a:t> fetch </a:t>
            </a:r>
            <a:r>
              <a:rPr lang="en-US" altLang="en-US" dirty="0" smtClean="0"/>
              <a:t>stage </a:t>
            </a:r>
            <a:r>
              <a:rPr lang="en-US" altLang="en-US" dirty="0" err="1" smtClean="0"/>
              <a:t>pada</a:t>
            </a:r>
            <a:r>
              <a:rPr lang="en-US" altLang="en-US" dirty="0" smtClean="0"/>
              <a:t> pipeline, </a:t>
            </a:r>
            <a:r>
              <a:rPr lang="en-US" altLang="en-US" dirty="0" err="1" smtClean="0"/>
              <a:t>berisi</a:t>
            </a:r>
            <a:r>
              <a:rPr lang="en-US" altLang="en-US" dirty="0" smtClean="0"/>
              <a:t> n </a:t>
            </a:r>
            <a:r>
              <a:rPr lang="en-US" altLang="en-US" dirty="0" err="1" smtClean="0"/>
              <a:t>instruksi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terakhir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yg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dijemput</a:t>
            </a:r>
            <a:endParaRPr lang="en-US" altLang="en-US" dirty="0" smtClean="0"/>
          </a:p>
          <a:p>
            <a:r>
              <a:rPr lang="en-US" altLang="en-US" dirty="0" smtClean="0"/>
              <a:t>Check </a:t>
            </a:r>
            <a:r>
              <a:rPr lang="en-US" altLang="en-US" dirty="0" smtClean="0"/>
              <a:t>buffer </a:t>
            </a:r>
            <a:r>
              <a:rPr lang="en-US" altLang="en-US" dirty="0" err="1" smtClean="0"/>
              <a:t>dulu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sebelum</a:t>
            </a:r>
            <a:r>
              <a:rPr lang="en-US" altLang="en-US" dirty="0" smtClean="0"/>
              <a:t> fetch </a:t>
            </a:r>
            <a:r>
              <a:rPr lang="en-US" altLang="en-US" dirty="0" err="1" smtClean="0"/>
              <a:t>dari</a:t>
            </a:r>
            <a:r>
              <a:rPr lang="en-US" altLang="en-US" dirty="0" smtClean="0"/>
              <a:t> memory</a:t>
            </a:r>
            <a:endParaRPr lang="en-US" altLang="en-US" dirty="0" smtClean="0"/>
          </a:p>
          <a:p>
            <a:r>
              <a:rPr lang="en-US" altLang="en-US" dirty="0" err="1" smtClean="0"/>
              <a:t>Baik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untuk</a:t>
            </a:r>
            <a:r>
              <a:rPr lang="en-US" altLang="en-US" dirty="0" smtClean="0"/>
              <a:t>  </a:t>
            </a:r>
            <a:r>
              <a:rPr lang="en-US" altLang="en-US" dirty="0" smtClean="0"/>
              <a:t>small loops or jumps</a:t>
            </a:r>
          </a:p>
          <a:p>
            <a:r>
              <a:rPr lang="en-US" altLang="en-US" dirty="0" smtClean="0"/>
              <a:t>Used </a:t>
            </a:r>
            <a:r>
              <a:rPr lang="en-US" altLang="en-US" dirty="0" smtClean="0"/>
              <a:t>by CRAY-1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155960" y="3359160"/>
              <a:ext cx="6909120" cy="74952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6600" y="3349800"/>
                <a:ext cx="6927840" cy="7682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24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Loop Buffer Diagram</a:t>
            </a:r>
          </a:p>
        </p:txBody>
      </p:sp>
      <p:pic>
        <p:nvPicPr>
          <p:cNvPr id="8704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4" t="22864" r="14177" b="47829"/>
          <a:stretch>
            <a:fillRect/>
          </a:stretch>
        </p:blipFill>
        <p:spPr bwMode="auto">
          <a:xfrm>
            <a:off x="581192" y="1916832"/>
            <a:ext cx="6705600" cy="377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35320" y="2330280"/>
              <a:ext cx="4876920" cy="34041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960" y="2320920"/>
                <a:ext cx="4895640" cy="34228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52"/>
    </mc:Choice>
    <mc:Fallback>
      <p:transition spd="slow" advTm="32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451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451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 smtClean="0"/>
              <a:t>Pertemuan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terakhir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sampai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sini</a:t>
            </a:r>
            <a:endParaRPr lang="en-US" altLang="en-US" dirty="0" smtClean="0"/>
          </a:p>
        </p:txBody>
      </p:sp>
      <p:pic>
        <p:nvPicPr>
          <p:cNvPr id="6451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907"/>
          <a:stretch>
            <a:fillRect/>
          </a:stretch>
        </p:blipFill>
        <p:spPr bwMode="auto">
          <a:xfrm>
            <a:off x="1384300" y="2110896"/>
            <a:ext cx="5788025" cy="3800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608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Predict never taken</a:t>
            </a:r>
          </a:p>
          <a:p>
            <a:r>
              <a:rPr lang="en-US" dirty="0" smtClean="0"/>
              <a:t>Predict always taken</a:t>
            </a:r>
          </a:p>
          <a:p>
            <a:r>
              <a:rPr lang="en-US" dirty="0" smtClean="0"/>
              <a:t>Predict </a:t>
            </a:r>
            <a:r>
              <a:rPr lang="en-US" dirty="0" err="1" smtClean="0"/>
              <a:t>dengan</a:t>
            </a:r>
            <a:r>
              <a:rPr lang="en-US" dirty="0" smtClean="0"/>
              <a:t> opcode</a:t>
            </a:r>
          </a:p>
          <a:p>
            <a:r>
              <a:rPr lang="en-US" dirty="0" smtClean="0"/>
              <a:t>Taken/ not taken switch</a:t>
            </a:r>
          </a:p>
          <a:p>
            <a:r>
              <a:rPr lang="en-US" dirty="0" err="1" smtClean="0"/>
              <a:t>Hystory</a:t>
            </a:r>
            <a:r>
              <a:rPr lang="en-US" dirty="0" smtClean="0"/>
              <a:t> table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67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81"/>
    </mc:Choice>
    <mc:Fallback>
      <p:transition spd="slow" advTm="38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8067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Branch Prediction (1)</a:t>
            </a:r>
          </a:p>
        </p:txBody>
      </p:sp>
      <p:sp>
        <p:nvSpPr>
          <p:cNvPr id="88069" name="Rectangle 5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Predict never taken</a:t>
            </a:r>
          </a:p>
          <a:p>
            <a:pPr lvl="1"/>
            <a:r>
              <a:rPr lang="en-US" altLang="en-US" smtClean="0"/>
              <a:t>Assume that jump will not happen</a:t>
            </a:r>
          </a:p>
          <a:p>
            <a:pPr lvl="1"/>
            <a:r>
              <a:rPr lang="en-US" altLang="en-US" smtClean="0"/>
              <a:t>Always fetch next instruction </a:t>
            </a:r>
          </a:p>
          <a:p>
            <a:pPr lvl="1"/>
            <a:r>
              <a:rPr lang="en-US" altLang="en-US" smtClean="0"/>
              <a:t>68020 &amp; VAX 11/780</a:t>
            </a:r>
          </a:p>
          <a:p>
            <a:pPr lvl="1"/>
            <a:r>
              <a:rPr lang="en-US" altLang="en-US" smtClean="0"/>
              <a:t>VAX will not prefetch after branch if a page fault would result (O/S v CPU design)</a:t>
            </a:r>
          </a:p>
          <a:p>
            <a:r>
              <a:rPr lang="en-US" altLang="en-US" smtClean="0"/>
              <a:t>Predict always taken</a:t>
            </a:r>
          </a:p>
          <a:p>
            <a:pPr lvl="1"/>
            <a:r>
              <a:rPr lang="en-US" altLang="en-US" smtClean="0"/>
              <a:t>Assume that jump will happen</a:t>
            </a:r>
          </a:p>
          <a:p>
            <a:pPr lvl="1"/>
            <a:r>
              <a:rPr lang="en-US" altLang="en-US" smtClean="0"/>
              <a:t>Always fetch target instruction</a:t>
            </a:r>
          </a:p>
          <a:p>
            <a:pPr>
              <a:buFont typeface="Monotype Sorts" pitchFamily="2" charset="2"/>
              <a:buChar char="y"/>
            </a:pPr>
            <a:endParaRPr lang="en-US" altLang="en-US" sz="240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08280" y="2603520"/>
              <a:ext cx="2622960" cy="27626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8920" y="2594160"/>
                <a:ext cx="2641680" cy="27813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280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0115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Branch Prediction (2)</a:t>
            </a:r>
          </a:p>
        </p:txBody>
      </p:sp>
      <p:sp>
        <p:nvSpPr>
          <p:cNvPr id="90117" name="Rectangle 5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 smtClean="0"/>
              <a:t>Predict by Opcode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Some instructions are more likely to result in a jump than </a:t>
            </a:r>
            <a:r>
              <a:rPr lang="en-US" altLang="en-US" dirty="0" err="1" smtClean="0"/>
              <a:t>thers</a:t>
            </a:r>
            <a:endParaRPr lang="en-US" altLang="en-US" dirty="0" smtClean="0"/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Can get up to 75% success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Taken/Not taken switch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Based on previous history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Good for loops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Refined by two-level or correlation-based branch history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Correlation-based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In loop-closing branches, history is good predictor</a:t>
            </a:r>
          </a:p>
          <a:p>
            <a:pPr lvl="1">
              <a:lnSpc>
                <a:spcPct val="90000"/>
              </a:lnSpc>
            </a:pPr>
            <a:r>
              <a:rPr lang="en-US" altLang="en-US" dirty="0" smtClean="0"/>
              <a:t>In more complex structures, branch direction correlates with that of related branches</a:t>
            </a:r>
          </a:p>
          <a:p>
            <a:pPr lvl="2">
              <a:lnSpc>
                <a:spcPct val="90000"/>
              </a:lnSpc>
            </a:pPr>
            <a:r>
              <a:rPr lang="en-US" altLang="en-US" dirty="0" smtClean="0"/>
              <a:t>Use recent branch history as well</a:t>
            </a:r>
            <a:endParaRPr lang="en-US" altLang="en-US" sz="1800" dirty="0" smtClean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30680" y="1955880"/>
              <a:ext cx="4743720" cy="18543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1320" y="1946520"/>
                <a:ext cx="4762440" cy="18730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7047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Branch Prediction (3)</a:t>
            </a:r>
          </a:p>
        </p:txBody>
      </p:sp>
      <p:sp>
        <p:nvSpPr>
          <p:cNvPr id="92165" name="Rectangle 5"/>
          <p:cNvSpPr>
            <a:spLocks noGrp="1" noChangeArrowheads="1"/>
          </p:cNvSpPr>
          <p:nvPr>
            <p:ph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Delayed Branch</a:t>
            </a:r>
          </a:p>
          <a:p>
            <a:pPr lvl="1"/>
            <a:r>
              <a:rPr lang="en-US" altLang="en-US" smtClean="0"/>
              <a:t>Do not take jump until you have to</a:t>
            </a:r>
          </a:p>
          <a:p>
            <a:pPr lvl="1"/>
            <a:r>
              <a:rPr lang="en-US" altLang="en-US" smtClean="0"/>
              <a:t>Rearrange instructions</a:t>
            </a:r>
          </a:p>
          <a:p>
            <a:pPr>
              <a:buFont typeface="Monotype Sorts" pitchFamily="2" charset="2"/>
              <a:buChar char="y"/>
            </a:pPr>
            <a:endParaRPr lang="en-US" altLang="en-US" sz="2400" smtClean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62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Taken/ not taken Flowchart</a:t>
            </a:r>
            <a:endParaRPr lang="en-GB" altLang="en-US" dirty="0" smtClean="0"/>
          </a:p>
        </p:txBody>
      </p:sp>
      <p:pic>
        <p:nvPicPr>
          <p:cNvPr id="942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50" t="7666" r="21881" b="25034"/>
          <a:stretch>
            <a:fillRect/>
          </a:stretch>
        </p:blipFill>
        <p:spPr bwMode="auto">
          <a:xfrm>
            <a:off x="3275856" y="2420888"/>
            <a:ext cx="2802632" cy="3861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81200" y="1854360"/>
              <a:ext cx="5340600" cy="441360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1840" y="1845000"/>
                <a:ext cx="5359320" cy="443232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811"/>
    </mc:Choice>
    <mc:Fallback>
      <p:transition spd="slow" advTm="147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Taken / not taken switch state diagram</a:t>
            </a:r>
            <a:endParaRPr lang="en-US" altLang="en-US" dirty="0" smtClean="0"/>
          </a:p>
        </p:txBody>
      </p:sp>
      <p:pic>
        <p:nvPicPr>
          <p:cNvPr id="9523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3"/>
          <a:stretch>
            <a:fillRect/>
          </a:stretch>
        </p:blipFill>
        <p:spPr bwMode="auto">
          <a:xfrm>
            <a:off x="990600" y="1752600"/>
            <a:ext cx="70104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619280" y="1943280"/>
              <a:ext cx="5410800" cy="426096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9920" y="1933920"/>
                <a:ext cx="5429520" cy="42796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728"/>
    </mc:Choice>
    <mc:Fallback>
      <p:transition spd="slow" advTm="104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History table</a:t>
            </a:r>
            <a:endParaRPr lang="en-GB" altLang="en-US" dirty="0" smtClean="0"/>
          </a:p>
        </p:txBody>
      </p:sp>
      <p:pic>
        <p:nvPicPr>
          <p:cNvPr id="9728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9" t="6581" r="10632" b="18521"/>
          <a:stretch>
            <a:fillRect/>
          </a:stretch>
        </p:blipFill>
        <p:spPr bwMode="auto">
          <a:xfrm>
            <a:off x="4175125" y="0"/>
            <a:ext cx="49688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89160" y="1352520"/>
              <a:ext cx="6515640" cy="544248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9800" y="1343160"/>
                <a:ext cx="6534360" cy="54612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188"/>
    </mc:Choice>
    <mc:Fallback>
      <p:transition spd="slow" advTm="261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AKHIR PERTEMUAN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pipeline hazard</a:t>
            </a:r>
          </a:p>
          <a:p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itu</a:t>
            </a:r>
            <a:r>
              <a:rPr lang="en-US" dirty="0" smtClean="0"/>
              <a:t> stall</a:t>
            </a:r>
          </a:p>
          <a:p>
            <a:r>
              <a:rPr lang="en-US" dirty="0" smtClean="0"/>
              <a:t>Pipeline hazard </a:t>
            </a:r>
            <a:r>
              <a:rPr lang="en-US" dirty="0" err="1" smtClean="0"/>
              <a:t>ada</a:t>
            </a:r>
            <a:r>
              <a:rPr lang="en-US" dirty="0" smtClean="0"/>
              <a:t> 3: resource, data, control</a:t>
            </a:r>
          </a:p>
          <a:p>
            <a:r>
              <a:rPr lang="en-US" dirty="0" smtClean="0"/>
              <a:t>Predict control hazard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330640" y="3225960"/>
              <a:ext cx="3054600" cy="121932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21280" y="3216600"/>
                <a:ext cx="3073320" cy="12380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7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66"/>
    </mc:Choice>
    <mc:Fallback>
      <p:transition spd="slow" advTm="29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yang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dibahas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Instruction set (</a:t>
            </a:r>
            <a:r>
              <a:rPr lang="en-US" dirty="0" err="1" smtClean="0"/>
              <a:t>pengertian</a:t>
            </a:r>
            <a:r>
              <a:rPr lang="en-US" dirty="0" smtClean="0"/>
              <a:t>, </a:t>
            </a:r>
            <a:r>
              <a:rPr lang="en-US" dirty="0" err="1" smtClean="0"/>
              <a:t>komponen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Data types, type instruction</a:t>
            </a:r>
          </a:p>
          <a:p>
            <a:pPr lvl="1"/>
            <a:r>
              <a:rPr lang="en-US" dirty="0" smtClean="0"/>
              <a:t>Instruction format, addressing modes</a:t>
            </a:r>
          </a:p>
          <a:p>
            <a:pPr lvl="1"/>
            <a:r>
              <a:rPr lang="en-US" dirty="0" err="1" smtClean="0"/>
              <a:t>Contoh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mips</a:t>
            </a:r>
            <a:endParaRPr lang="en-US" dirty="0" smtClean="0"/>
          </a:p>
          <a:p>
            <a:r>
              <a:rPr lang="en-US" dirty="0" smtClean="0"/>
              <a:t>Processor</a:t>
            </a:r>
          </a:p>
          <a:p>
            <a:pPr lvl="1"/>
            <a:r>
              <a:rPr lang="en-US" dirty="0" smtClean="0"/>
              <a:t>Register (user visible, control/status), </a:t>
            </a:r>
            <a:r>
              <a:rPr lang="en-US" dirty="0" err="1" smtClean="0"/>
              <a:t>alu</a:t>
            </a:r>
            <a:r>
              <a:rPr lang="en-US" dirty="0" smtClean="0"/>
              <a:t>, CU</a:t>
            </a:r>
          </a:p>
          <a:p>
            <a:pPr lvl="1"/>
            <a:r>
              <a:rPr lang="en-US" dirty="0" smtClean="0"/>
              <a:t>Data flow</a:t>
            </a:r>
          </a:p>
          <a:p>
            <a:pPr lvl="1"/>
            <a:r>
              <a:rPr lang="en-US" dirty="0" err="1" smtClean="0"/>
              <a:t>Prefetch</a:t>
            </a:r>
            <a:endParaRPr lang="en-US" dirty="0" smtClean="0"/>
          </a:p>
          <a:p>
            <a:pPr lvl="1"/>
            <a:r>
              <a:rPr lang="en-US" dirty="0" smtClean="0"/>
              <a:t>Pipelining (</a:t>
            </a:r>
            <a:r>
              <a:rPr lang="en-US" dirty="0" err="1" smtClean="0"/>
              <a:t>termasuk</a:t>
            </a:r>
            <a:r>
              <a:rPr lang="en-US" dirty="0" smtClean="0"/>
              <a:t> hazard)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89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316"/>
    </mc:Choice>
    <mc:Fallback>
      <p:transition spd="slow" advTm="653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Sebelumnya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Minggu</a:t>
            </a:r>
            <a:r>
              <a:rPr lang="en-US" dirty="0" smtClean="0"/>
              <a:t> </a:t>
            </a:r>
            <a:r>
              <a:rPr lang="en-US" dirty="0" err="1" smtClean="0"/>
              <a:t>sebelumnya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telah</a:t>
            </a:r>
            <a:r>
              <a:rPr lang="en-US" dirty="0" smtClean="0"/>
              <a:t> </a:t>
            </a:r>
            <a:r>
              <a:rPr lang="en-US" dirty="0" err="1" smtClean="0"/>
              <a:t>memulai</a:t>
            </a:r>
            <a:r>
              <a:rPr lang="en-US" dirty="0" smtClean="0"/>
              <a:t> </a:t>
            </a:r>
            <a:r>
              <a:rPr lang="en-US" dirty="0" err="1" smtClean="0"/>
              <a:t>bahasan</a:t>
            </a:r>
            <a:r>
              <a:rPr lang="en-US" dirty="0" smtClean="0"/>
              <a:t> </a:t>
            </a:r>
            <a:r>
              <a:rPr lang="en-US" dirty="0" err="1" smtClean="0"/>
              <a:t>tentang</a:t>
            </a:r>
            <a:r>
              <a:rPr lang="en-US" dirty="0" smtClean="0"/>
              <a:t> pipelining</a:t>
            </a:r>
          </a:p>
          <a:p>
            <a:r>
              <a:rPr lang="en-US" dirty="0" smtClean="0"/>
              <a:t>Pipelining yang </a:t>
            </a:r>
            <a:r>
              <a:rPr lang="en-US" dirty="0" err="1" smtClean="0"/>
              <a:t>tergambar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 err="1" smtClean="0"/>
              <a:t>kondisi</a:t>
            </a:r>
            <a:r>
              <a:rPr lang="en-US" dirty="0" smtClean="0"/>
              <a:t> ideal </a:t>
            </a:r>
            <a:r>
              <a:rPr lang="en-US" dirty="0" err="1" smtClean="0"/>
              <a:t>yaitu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asumsi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berikut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instruksi</a:t>
            </a:r>
            <a:r>
              <a:rPr lang="en-US" dirty="0" smtClean="0"/>
              <a:t> </a:t>
            </a:r>
            <a:r>
              <a:rPr lang="en-US" dirty="0" err="1" smtClean="0"/>
              <a:t>melalui</a:t>
            </a:r>
            <a:r>
              <a:rPr lang="en-US" dirty="0" smtClean="0"/>
              <a:t> 6 </a:t>
            </a:r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 (</a:t>
            </a:r>
            <a:r>
              <a:rPr lang="en-US" dirty="0" err="1" smtClean="0"/>
              <a:t>faktanya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instruksi</a:t>
            </a:r>
            <a:r>
              <a:rPr lang="en-US" dirty="0" smtClean="0"/>
              <a:t> </a:t>
            </a:r>
            <a:r>
              <a:rPr lang="en-US" dirty="0" err="1" smtClean="0"/>
              <a:t>melewati</a:t>
            </a:r>
            <a:r>
              <a:rPr lang="en-US" dirty="0" smtClean="0"/>
              <a:t> </a:t>
            </a:r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tahap</a:t>
            </a:r>
            <a:r>
              <a:rPr lang="en-US" dirty="0" smtClean="0"/>
              <a:t> </a:t>
            </a:r>
            <a:r>
              <a:rPr lang="en-US" dirty="0" err="1" smtClean="0"/>
              <a:t>tersebut</a:t>
            </a:r>
            <a:r>
              <a:rPr lang="en-US" dirty="0" smtClean="0"/>
              <a:t>, </a:t>
            </a:r>
            <a:r>
              <a:rPr lang="en-US" dirty="0" err="1" smtClean="0"/>
              <a:t>contoh</a:t>
            </a:r>
            <a:r>
              <a:rPr lang="en-US" dirty="0" smtClean="0"/>
              <a:t> load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membutuhkan</a:t>
            </a:r>
            <a:r>
              <a:rPr lang="en-US" dirty="0" smtClean="0"/>
              <a:t> Write operation)</a:t>
            </a:r>
          </a:p>
          <a:p>
            <a:pPr lvl="1"/>
            <a:r>
              <a:rPr lang="en-US" dirty="0" err="1" smtClean="0"/>
              <a:t>Semua</a:t>
            </a:r>
            <a:r>
              <a:rPr lang="en-US" dirty="0" smtClean="0"/>
              <a:t> </a:t>
            </a:r>
            <a:r>
              <a:rPr lang="en-US" dirty="0" err="1" smtClean="0"/>
              <a:t>instruksi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en-US" dirty="0" err="1" smtClean="0"/>
              <a:t>dilakukan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parallel. (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memory conflict)</a:t>
            </a:r>
          </a:p>
          <a:p>
            <a:pPr lvl="2"/>
            <a:r>
              <a:rPr lang="en-US" dirty="0" err="1" smtClean="0"/>
              <a:t>Faktanya</a:t>
            </a:r>
            <a:r>
              <a:rPr lang="en-US" dirty="0" smtClean="0"/>
              <a:t> </a:t>
            </a:r>
            <a:r>
              <a:rPr lang="en-US" dirty="0" err="1" smtClean="0"/>
              <a:t>operasi</a:t>
            </a:r>
            <a:r>
              <a:rPr lang="en-US" dirty="0" smtClean="0"/>
              <a:t> FI FO </a:t>
            </a:r>
            <a:r>
              <a:rPr lang="en-US" dirty="0" err="1" smtClean="0"/>
              <a:t>dan</a:t>
            </a:r>
            <a:r>
              <a:rPr lang="en-US" dirty="0" smtClean="0"/>
              <a:t> WO </a:t>
            </a:r>
            <a:r>
              <a:rPr lang="en-US" dirty="0" err="1" smtClean="0"/>
              <a:t>mengakses</a:t>
            </a:r>
            <a:r>
              <a:rPr lang="en-US" dirty="0" smtClean="0"/>
              <a:t> memory (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bisa</a:t>
            </a:r>
            <a:r>
              <a:rPr lang="en-US" dirty="0" smtClean="0"/>
              <a:t> </a:t>
            </a:r>
            <a:r>
              <a:rPr lang="en-US" dirty="0" err="1" smtClean="0"/>
              <a:t>berjalan</a:t>
            </a:r>
            <a:r>
              <a:rPr lang="en-US" dirty="0" smtClean="0"/>
              <a:t> parallel)</a:t>
            </a:r>
          </a:p>
          <a:p>
            <a:pPr lvl="1"/>
            <a:r>
              <a:rPr lang="en-US" dirty="0" err="1" smtClean="0"/>
              <a:t>Waktu</a:t>
            </a:r>
            <a:r>
              <a:rPr lang="en-US" dirty="0" smtClean="0"/>
              <a:t> yang </a:t>
            </a:r>
            <a:r>
              <a:rPr lang="en-US" dirty="0" err="1" smtClean="0"/>
              <a:t>dibutuhkan</a:t>
            </a:r>
            <a:r>
              <a:rPr lang="en-US" dirty="0" smtClean="0"/>
              <a:t> </a:t>
            </a:r>
            <a:r>
              <a:rPr lang="en-US" dirty="0" err="1" smtClean="0"/>
              <a:t>masing-masing</a:t>
            </a:r>
            <a:r>
              <a:rPr lang="en-US" dirty="0" smtClean="0"/>
              <a:t> stage </a:t>
            </a:r>
            <a:r>
              <a:rPr lang="en-US" dirty="0" err="1" smtClean="0"/>
              <a:t>diasumsikan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 (</a:t>
            </a:r>
            <a:r>
              <a:rPr lang="en-US" dirty="0" err="1" smtClean="0"/>
              <a:t>padahal</a:t>
            </a:r>
            <a:r>
              <a:rPr lang="en-US" dirty="0" smtClean="0"/>
              <a:t> </a:t>
            </a:r>
            <a:r>
              <a:rPr lang="en-US" dirty="0" err="1" smtClean="0"/>
              <a:t>faktanya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 smtClean="0"/>
              <a:t>sama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Conditional branch, </a:t>
            </a:r>
            <a:r>
              <a:rPr lang="en-US" dirty="0" err="1" smtClean="0"/>
              <a:t>bisa</a:t>
            </a:r>
            <a:r>
              <a:rPr lang="en-US" dirty="0" smtClean="0"/>
              <a:t> invalidate </a:t>
            </a:r>
            <a:r>
              <a:rPr lang="en-US" dirty="0" err="1" smtClean="0"/>
              <a:t>beberapa</a:t>
            </a:r>
            <a:r>
              <a:rPr lang="en-US" dirty="0" smtClean="0"/>
              <a:t> </a:t>
            </a:r>
            <a:r>
              <a:rPr lang="en-US" dirty="0" err="1" smtClean="0"/>
              <a:t>operasi</a:t>
            </a:r>
            <a:r>
              <a:rPr lang="en-US" dirty="0" smtClean="0"/>
              <a:t> FI</a:t>
            </a:r>
          </a:p>
          <a:p>
            <a:pPr lvl="1"/>
            <a:r>
              <a:rPr lang="en-US" dirty="0" err="1" smtClean="0"/>
              <a:t>interupt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4" name="Ink 3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955880" y="3429000"/>
              <a:ext cx="4477320" cy="1117800"/>
            </p14:xfrm>
          </p:contentPart>
        </mc:Choice>
        <mc:Fallback>
          <p:pic>
            <p:nvPicPr>
              <p:cNvPr id="4" name="Ink 3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46520" y="3419640"/>
                <a:ext cx="4496040" cy="11365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19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681"/>
    </mc:Choice>
    <mc:Fallback>
      <p:transition spd="slow" advTm="150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431800" y="62293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3124200" y="62293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r>
              <a:rPr lang="en-US" altLang="en-US" smtClean="0"/>
              <a:t>The Effect of a Conditional Branch on Instruction Pipeline Operation</a:t>
            </a:r>
          </a:p>
        </p:txBody>
      </p:sp>
      <p:pic>
        <p:nvPicPr>
          <p:cNvPr id="6656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84"/>
          <a:stretch>
            <a:fillRect/>
          </a:stretch>
        </p:blipFill>
        <p:spPr bwMode="auto">
          <a:xfrm>
            <a:off x="611560" y="1770803"/>
            <a:ext cx="5482257" cy="3355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19800" y="2420889"/>
            <a:ext cx="287268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Instruksi</a:t>
            </a:r>
            <a:r>
              <a:rPr lang="en-US" sz="1400" dirty="0" smtClean="0"/>
              <a:t> 3 </a:t>
            </a:r>
            <a:r>
              <a:rPr lang="en-US" sz="1400" dirty="0" err="1" smtClean="0"/>
              <a:t>adalah</a:t>
            </a:r>
            <a:r>
              <a:rPr lang="en-US" sz="1400" dirty="0" smtClean="0"/>
              <a:t> conditional branch </a:t>
            </a:r>
            <a:r>
              <a:rPr lang="en-US" sz="1400" dirty="0" err="1" smtClean="0"/>
              <a:t>ke</a:t>
            </a:r>
            <a:r>
              <a:rPr lang="en-US" sz="1400" dirty="0" smtClean="0"/>
              <a:t> </a:t>
            </a:r>
            <a:r>
              <a:rPr lang="en-US" sz="1400" dirty="0" err="1" smtClean="0"/>
              <a:t>instruksi</a:t>
            </a:r>
            <a:r>
              <a:rPr lang="en-US" sz="1400" dirty="0" smtClean="0"/>
              <a:t> 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Sampai</a:t>
            </a:r>
            <a:r>
              <a:rPr lang="en-US" sz="1400" dirty="0" smtClean="0"/>
              <a:t> </a:t>
            </a:r>
            <a:r>
              <a:rPr lang="en-US" sz="1400" dirty="0" err="1" smtClean="0"/>
              <a:t>instruksi</a:t>
            </a:r>
            <a:r>
              <a:rPr lang="en-US" sz="1400" dirty="0" smtClean="0"/>
              <a:t> 3 </a:t>
            </a:r>
            <a:r>
              <a:rPr lang="en-US" sz="1400" dirty="0" err="1" smtClean="0"/>
              <a:t>selesai</a:t>
            </a:r>
            <a:r>
              <a:rPr lang="en-US" sz="1400" dirty="0" smtClean="0"/>
              <a:t> </a:t>
            </a:r>
            <a:r>
              <a:rPr lang="en-US" sz="1400" dirty="0" err="1" smtClean="0"/>
              <a:t>dieksekusi</a:t>
            </a:r>
            <a:r>
              <a:rPr lang="en-US" sz="1400" dirty="0" smtClean="0"/>
              <a:t> (EI </a:t>
            </a:r>
            <a:r>
              <a:rPr lang="en-US" sz="1400" dirty="0" err="1" smtClean="0"/>
              <a:t>selesai</a:t>
            </a:r>
            <a:r>
              <a:rPr lang="en-US" sz="1400" dirty="0" smtClean="0"/>
              <a:t>),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tahu</a:t>
            </a:r>
            <a:r>
              <a:rPr lang="en-US" sz="1400" dirty="0" smtClean="0"/>
              <a:t> </a:t>
            </a:r>
            <a:r>
              <a:rPr lang="en-US" sz="1400" dirty="0" err="1" smtClean="0"/>
              <a:t>instruksi</a:t>
            </a:r>
            <a:r>
              <a:rPr lang="en-US" sz="1400" dirty="0" smtClean="0"/>
              <a:t> </a:t>
            </a:r>
            <a:r>
              <a:rPr lang="en-US" sz="1400" dirty="0" err="1" smtClean="0"/>
              <a:t>selanjutnya</a:t>
            </a:r>
            <a:r>
              <a:rPr lang="en-US" sz="1400" dirty="0" smtClean="0"/>
              <a:t> </a:t>
            </a:r>
            <a:r>
              <a:rPr lang="en-US" sz="1400" dirty="0" err="1" smtClean="0"/>
              <a:t>apa</a:t>
            </a:r>
            <a:r>
              <a:rPr lang="en-US" sz="1400" dirty="0" smtClean="0"/>
              <a:t>. </a:t>
            </a:r>
            <a:r>
              <a:rPr lang="en-US" sz="1400" dirty="0" err="1" smtClean="0"/>
              <a:t>Dengan</a:t>
            </a:r>
            <a:r>
              <a:rPr lang="en-US" sz="1400" dirty="0" smtClean="0"/>
              <a:t> pipeline </a:t>
            </a:r>
            <a:r>
              <a:rPr lang="en-US" sz="1400" dirty="0" err="1" smtClean="0"/>
              <a:t>instruksi</a:t>
            </a:r>
            <a:r>
              <a:rPr lang="en-US" sz="1400" dirty="0" smtClean="0"/>
              <a:t> </a:t>
            </a:r>
            <a:r>
              <a:rPr lang="en-US" sz="1400" dirty="0" err="1" smtClean="0"/>
              <a:t>selanjutnya</a:t>
            </a:r>
            <a:r>
              <a:rPr lang="en-US" sz="1400" dirty="0" smtClean="0"/>
              <a:t> </a:t>
            </a:r>
            <a:r>
              <a:rPr lang="en-US" sz="1400" dirty="0" err="1" smtClean="0"/>
              <a:t>tetap</a:t>
            </a:r>
            <a:r>
              <a:rPr lang="en-US" sz="1400" dirty="0" smtClean="0"/>
              <a:t> di load.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Jika</a:t>
            </a:r>
            <a:r>
              <a:rPr lang="en-US" sz="1400" dirty="0" smtClean="0"/>
              <a:t> branch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diambil</a:t>
            </a:r>
            <a:r>
              <a:rPr lang="en-US" sz="1400" dirty="0" smtClean="0"/>
              <a:t>=&gt;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Ketika</a:t>
            </a:r>
            <a:r>
              <a:rPr lang="en-US" sz="1400" dirty="0" smtClean="0"/>
              <a:t> </a:t>
            </a:r>
            <a:r>
              <a:rPr lang="en-US" sz="1400" dirty="0" err="1" smtClean="0"/>
              <a:t>diambil</a:t>
            </a:r>
            <a:r>
              <a:rPr lang="en-US" sz="1400" dirty="0" smtClean="0"/>
              <a:t>, </a:t>
            </a:r>
            <a:r>
              <a:rPr lang="en-US" sz="1400" dirty="0" err="1" smtClean="0"/>
              <a:t>instruksi</a:t>
            </a:r>
            <a:r>
              <a:rPr lang="en-US" sz="1400" dirty="0" smtClean="0"/>
              <a:t> </a:t>
            </a:r>
            <a:r>
              <a:rPr lang="en-US" sz="1400" dirty="0" err="1" smtClean="0"/>
              <a:t>yg</a:t>
            </a:r>
            <a:r>
              <a:rPr lang="en-US" sz="1400" dirty="0" smtClean="0"/>
              <a:t> </a:t>
            </a:r>
            <a:r>
              <a:rPr lang="en-US" sz="1400" dirty="0" err="1" smtClean="0"/>
              <a:t>sudah</a:t>
            </a:r>
            <a:r>
              <a:rPr lang="en-US" sz="1400" dirty="0" smtClean="0"/>
              <a:t> </a:t>
            </a:r>
            <a:r>
              <a:rPr lang="en-US" sz="1400" dirty="0" err="1" smtClean="0"/>
              <a:t>diambil</a:t>
            </a:r>
            <a:r>
              <a:rPr lang="en-US" sz="1400" dirty="0" smtClean="0"/>
              <a:t> </a:t>
            </a:r>
            <a:r>
              <a:rPr lang="en-US" sz="1400" dirty="0" err="1" smtClean="0"/>
              <a:t>dibersihkan</a:t>
            </a:r>
            <a:r>
              <a:rPr lang="en-US" sz="1400" dirty="0" smtClean="0"/>
              <a:t>. </a:t>
            </a:r>
            <a:r>
              <a:rPr lang="en-US" sz="1400" dirty="0" err="1" smtClean="0"/>
              <a:t>Pada</a:t>
            </a:r>
            <a:r>
              <a:rPr lang="en-US" sz="1400" dirty="0" smtClean="0"/>
              <a:t> </a:t>
            </a:r>
            <a:r>
              <a:rPr lang="en-US" sz="1400" dirty="0" err="1" smtClean="0"/>
              <a:t>waktu</a:t>
            </a:r>
            <a:r>
              <a:rPr lang="en-US" sz="1400" dirty="0" smtClean="0"/>
              <a:t> 8: </a:t>
            </a:r>
            <a:r>
              <a:rPr lang="en-US" sz="1400" dirty="0" err="1" smtClean="0"/>
              <a:t>instruksi</a:t>
            </a:r>
            <a:r>
              <a:rPr lang="en-US" sz="1400" dirty="0" smtClean="0"/>
              <a:t> 15 </a:t>
            </a:r>
            <a:r>
              <a:rPr lang="en-US" sz="1400" dirty="0" err="1" smtClean="0"/>
              <a:t>dijemput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Penalty: </a:t>
            </a:r>
            <a:r>
              <a:rPr lang="en-US" sz="1400" dirty="0" err="1" smtClean="0"/>
              <a:t>tidak</a:t>
            </a:r>
            <a:r>
              <a:rPr lang="en-US" sz="1400" dirty="0" smtClean="0"/>
              <a:t> </a:t>
            </a:r>
            <a:r>
              <a:rPr lang="en-US" sz="1400" dirty="0" err="1" smtClean="0"/>
              <a:t>ada</a:t>
            </a:r>
            <a:r>
              <a:rPr lang="en-US" sz="1400" dirty="0" smtClean="0"/>
              <a:t> output </a:t>
            </a:r>
            <a:r>
              <a:rPr lang="en-US" sz="1400" dirty="0" err="1" smtClean="0"/>
              <a:t>apapun</a:t>
            </a:r>
            <a:r>
              <a:rPr lang="en-US" sz="1400" dirty="0" smtClean="0"/>
              <a:t> </a:t>
            </a:r>
            <a:r>
              <a:rPr lang="en-US" sz="1400" dirty="0" err="1" smtClean="0"/>
              <a:t>dari</a:t>
            </a:r>
            <a:r>
              <a:rPr lang="en-US" sz="1400" dirty="0" smtClean="0"/>
              <a:t> time 9-12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cxnSp>
        <p:nvCxnSpPr>
          <p:cNvPr id="4" name="Straight Arrow Connector 3"/>
          <p:cNvCxnSpPr>
            <a:endCxn id="2" idx="1"/>
          </p:cNvCxnSpPr>
          <p:nvPr/>
        </p:nvCxnSpPr>
        <p:spPr>
          <a:xfrm>
            <a:off x="5292080" y="3140970"/>
            <a:ext cx="727720" cy="94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9" name="Ink 8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714680" y="2622600"/>
              <a:ext cx="6610680" cy="2235600"/>
            </p14:xfrm>
          </p:contentPart>
        </mc:Choice>
        <mc:Fallback>
          <p:pic>
            <p:nvPicPr>
              <p:cNvPr id="9" name="Ink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5320" y="2613240"/>
                <a:ext cx="6629400" cy="225432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p:transition spd="slow" advTm="1986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Six Stage </a:t>
            </a:r>
            <a:br>
              <a:rPr lang="en-GB" altLang="en-US" smtClean="0"/>
            </a:br>
            <a:r>
              <a:rPr lang="en-GB" altLang="en-US" smtClean="0"/>
              <a:t>Instruction Pipeline</a:t>
            </a:r>
          </a:p>
        </p:txBody>
      </p:sp>
      <p:pic>
        <p:nvPicPr>
          <p:cNvPr id="68611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7" t="3325" r="7820" b="7666"/>
          <a:stretch>
            <a:fillRect/>
          </a:stretch>
        </p:blipFill>
        <p:spPr bwMode="auto">
          <a:xfrm>
            <a:off x="4860032" y="620688"/>
            <a:ext cx="4114090" cy="587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807080" y="666720"/>
              <a:ext cx="4210560" cy="5582160"/>
            </p14:xfrm>
          </p:contentPart>
        </mc:Choice>
        <mc:Fallback>
          <p:pic>
            <p:nvPicPr>
              <p:cNvPr id="3" name="Ink 2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97720" y="657360"/>
                <a:ext cx="4229280" cy="5600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758"/>
    </mc:Choice>
    <mc:Fallback>
      <p:transition spd="slow" advTm="116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6"/>
          <p:cNvSpPr>
            <a:spLocks noGrp="1" noChangeArrowheads="1"/>
          </p:cNvSpPr>
          <p:nvPr>
            <p:ph type="title"/>
          </p:nvPr>
        </p:nvSpPr>
        <p:spPr>
          <a:xfrm>
            <a:off x="581192" y="687474"/>
            <a:ext cx="2262616" cy="1083329"/>
          </a:xfrm>
        </p:spPr>
        <p:txBody>
          <a:bodyPr>
            <a:normAutofit fontScale="90000"/>
          </a:bodyPr>
          <a:lstStyle/>
          <a:p>
            <a:r>
              <a:rPr lang="en-GB" altLang="en-US" dirty="0" smtClean="0"/>
              <a:t>Alternative Pipeline Depiction</a:t>
            </a:r>
          </a:p>
        </p:txBody>
      </p:sp>
      <p:pic>
        <p:nvPicPr>
          <p:cNvPr id="6963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63"/>
          <a:stretch>
            <a:fillRect/>
          </a:stretch>
        </p:blipFill>
        <p:spPr bwMode="auto">
          <a:xfrm>
            <a:off x="2720117" y="404664"/>
            <a:ext cx="6400800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/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667240" y="190440"/>
              <a:ext cx="6401160" cy="6096240"/>
            </p14:xfrm>
          </p:contentPart>
        </mc:Choice>
        <mc:Fallback>
          <p:pic>
            <p:nvPicPr>
              <p:cNvPr id="2" name="Ink 1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57880" y="181080"/>
                <a:ext cx="6419880" cy="611496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518"/>
    </mc:Choice>
    <mc:Fallback>
      <p:transition spd="slow" advTm="217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3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7"/>
    </mc:Choice>
    <mc:Fallback>
      <p:transition spd="slow" advTm="1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980728"/>
            <a:ext cx="3744416" cy="838200"/>
          </a:xfrm>
        </p:spPr>
        <p:txBody>
          <a:bodyPr>
            <a:normAutofit fontScale="90000"/>
          </a:bodyPr>
          <a:lstStyle/>
          <a:p>
            <a:r>
              <a:rPr lang="en-GB" altLang="en-US" dirty="0" smtClean="0"/>
              <a:t>Speedup Factors</a:t>
            </a:r>
            <a:br>
              <a:rPr lang="en-GB" altLang="en-US" dirty="0" smtClean="0"/>
            </a:br>
            <a:r>
              <a:rPr lang="en-GB" altLang="en-US" dirty="0" smtClean="0"/>
              <a:t>with Instruction</a:t>
            </a:r>
            <a:br>
              <a:rPr lang="en-GB" altLang="en-US" dirty="0" smtClean="0"/>
            </a:br>
            <a:r>
              <a:rPr lang="en-GB" altLang="en-US" dirty="0" smtClean="0"/>
              <a:t>Pipelining</a:t>
            </a:r>
          </a:p>
        </p:txBody>
      </p:sp>
      <p:pic>
        <p:nvPicPr>
          <p:cNvPr id="7065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7" t="4471" r="10632" b="12059"/>
          <a:stretch>
            <a:fillRect/>
          </a:stretch>
        </p:blipFill>
        <p:spPr bwMode="auto">
          <a:xfrm>
            <a:off x="4067175" y="0"/>
            <a:ext cx="50768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8"/>
    </mc:Choice>
    <mc:Fallback>
      <p:transition spd="slow" advTm="2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Pipeline Hazards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 dirty="0" smtClean="0"/>
              <a:t>Pipeline hazards </a:t>
            </a:r>
            <a:r>
              <a:rPr lang="en-GB" altLang="en-US" dirty="0" err="1" smtClean="0"/>
              <a:t>terjadi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ketika</a:t>
            </a:r>
            <a:r>
              <a:rPr lang="en-GB" altLang="en-US" dirty="0" smtClean="0"/>
              <a:t> pipeline </a:t>
            </a:r>
            <a:r>
              <a:rPr lang="en-GB" altLang="en-US" dirty="0" err="1" smtClean="0"/>
              <a:t>atau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sebagian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dari</a:t>
            </a:r>
            <a:r>
              <a:rPr lang="en-GB" altLang="en-US" dirty="0" smtClean="0"/>
              <a:t> pipeline</a:t>
            </a:r>
            <a:r>
              <a:rPr lang="en-GB" altLang="en-US" dirty="0" smtClean="0"/>
              <a:t>, </a:t>
            </a:r>
            <a:r>
              <a:rPr lang="en-GB" altLang="en-US" dirty="0" err="1" smtClean="0"/>
              <a:t>harus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dipaksa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berhenti</a:t>
            </a:r>
            <a:r>
              <a:rPr lang="en-GB" altLang="en-US" dirty="0" smtClean="0"/>
              <a:t>, (stall)</a:t>
            </a:r>
            <a:endParaRPr lang="en-GB" altLang="en-US" dirty="0" smtClean="0"/>
          </a:p>
          <a:p>
            <a:r>
              <a:rPr lang="en-GB" altLang="en-US" dirty="0" err="1" smtClean="0"/>
              <a:t>Disebut</a:t>
            </a:r>
            <a:r>
              <a:rPr lang="en-GB" altLang="en-US" dirty="0" smtClean="0"/>
              <a:t> </a:t>
            </a:r>
            <a:r>
              <a:rPr lang="en-GB" altLang="en-US" dirty="0" err="1" smtClean="0"/>
              <a:t>juga</a:t>
            </a:r>
            <a:r>
              <a:rPr lang="en-GB" altLang="en-US" dirty="0" smtClean="0"/>
              <a:t> </a:t>
            </a:r>
            <a:r>
              <a:rPr lang="en-GB" altLang="en-US" i="1" dirty="0" smtClean="0"/>
              <a:t>pipeline </a:t>
            </a:r>
            <a:r>
              <a:rPr lang="en-GB" altLang="en-US" i="1" dirty="0" smtClean="0"/>
              <a:t>bubble</a:t>
            </a:r>
          </a:p>
          <a:p>
            <a:r>
              <a:rPr lang="en-GB" altLang="en-US" dirty="0" smtClean="0"/>
              <a:t>Types of hazards</a:t>
            </a:r>
          </a:p>
          <a:p>
            <a:pPr lvl="1"/>
            <a:r>
              <a:rPr lang="en-GB" altLang="en-US" dirty="0" smtClean="0"/>
              <a:t>Resource</a:t>
            </a:r>
          </a:p>
          <a:p>
            <a:pPr lvl="1"/>
            <a:r>
              <a:rPr lang="en-GB" altLang="en-US" dirty="0" smtClean="0"/>
              <a:t>Data</a:t>
            </a:r>
          </a:p>
          <a:p>
            <a:pPr lvl="1"/>
            <a:r>
              <a:rPr lang="en-GB" altLang="en-US" dirty="0" smtClean="0"/>
              <a:t>Control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1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188"/>
    </mc:Choice>
    <mc:Fallback>
      <p:transition spd="slow" advTm="70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1500</TotalTime>
  <Words>1006</Words>
  <Application>Microsoft Office PowerPoint</Application>
  <PresentationFormat>On-screen Show (4:3)</PresentationFormat>
  <Paragraphs>160</Paragraphs>
  <Slides>28</Slides>
  <Notes>11</Notes>
  <HiddenSlides>0</HiddenSlides>
  <MMClips>28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Times New Roman</vt:lpstr>
      <vt:lpstr>Arial</vt:lpstr>
      <vt:lpstr>Arial Black</vt:lpstr>
      <vt:lpstr>Verdana</vt:lpstr>
      <vt:lpstr>Monotype Sorts</vt:lpstr>
      <vt:lpstr>Times</vt:lpstr>
      <vt:lpstr>Dividend</vt:lpstr>
      <vt:lpstr>William Stallings  Computer Organization  and Architecture 8th Edition</vt:lpstr>
      <vt:lpstr>Pertemuan terakhir sampai sini</vt:lpstr>
      <vt:lpstr>Sebelumnya</vt:lpstr>
      <vt:lpstr>The Effect of a Conditional Branch on Instruction Pipeline Operation</vt:lpstr>
      <vt:lpstr>Six Stage  Instruction Pipeline</vt:lpstr>
      <vt:lpstr>Alternative Pipeline Depiction</vt:lpstr>
      <vt:lpstr>Performa pipeline</vt:lpstr>
      <vt:lpstr>Speedup Factors with Instruction Pipelining</vt:lpstr>
      <vt:lpstr>Pipeline Hazards</vt:lpstr>
      <vt:lpstr>Resource Hazards</vt:lpstr>
      <vt:lpstr>Contoh lain hazard</vt:lpstr>
      <vt:lpstr>Data Hazards</vt:lpstr>
      <vt:lpstr>Data Hazard Diagram</vt:lpstr>
      <vt:lpstr>JENIS Data Hazard</vt:lpstr>
      <vt:lpstr>Control Hazard</vt:lpstr>
      <vt:lpstr>Multiple Streams</vt:lpstr>
      <vt:lpstr>Prefetch Branch Target</vt:lpstr>
      <vt:lpstr>Loop Buffer</vt:lpstr>
      <vt:lpstr>Loop Buffer Diagram</vt:lpstr>
      <vt:lpstr>Branch prediction</vt:lpstr>
      <vt:lpstr>Branch Prediction (1)</vt:lpstr>
      <vt:lpstr>Branch Prediction (2)</vt:lpstr>
      <vt:lpstr>Branch Prediction (3)</vt:lpstr>
      <vt:lpstr>Taken/ not taken Flowchart</vt:lpstr>
      <vt:lpstr>Taken / not taken switch state diagram</vt:lpstr>
      <vt:lpstr>History table</vt:lpstr>
      <vt:lpstr>AKHIR PERTEMUAN</vt:lpstr>
      <vt:lpstr>Overall yang sudah dibahas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 Processor Structure and Function</dc:title>
  <dc:creator>Adrian J Pullin</dc:creator>
  <cp:lastModifiedBy>Rismi Yati</cp:lastModifiedBy>
  <cp:revision>120</cp:revision>
  <dcterms:created xsi:type="dcterms:W3CDTF">1998-10-18T09:28:37Z</dcterms:created>
  <dcterms:modified xsi:type="dcterms:W3CDTF">2020-05-06T23:24:48Z</dcterms:modified>
</cp:coreProperties>
</file>